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08" r:id="rId3"/>
    <p:sldId id="306" r:id="rId4"/>
    <p:sldId id="326" r:id="rId5"/>
    <p:sldId id="307" r:id="rId6"/>
    <p:sldId id="318" r:id="rId7"/>
    <p:sldId id="336" r:id="rId8"/>
    <p:sldId id="339" r:id="rId9"/>
    <p:sldId id="325" r:id="rId10"/>
    <p:sldId id="321" r:id="rId11"/>
    <p:sldId id="329" r:id="rId12"/>
    <p:sldId id="346" r:id="rId13"/>
    <p:sldId id="347" r:id="rId14"/>
    <p:sldId id="342" r:id="rId15"/>
    <p:sldId id="345" r:id="rId16"/>
    <p:sldId id="337" r:id="rId17"/>
    <p:sldId id="338" r:id="rId18"/>
    <p:sldId id="331" r:id="rId19"/>
    <p:sldId id="340" r:id="rId20"/>
    <p:sldId id="341" r:id="rId21"/>
    <p:sldId id="335" r:id="rId22"/>
    <p:sldId id="333" r:id="rId23"/>
    <p:sldId id="33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E5422C-C660-4390-AB50-7F55D8CB530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588B2A-2A08-4B09-A6C0-FF99398F6EF8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ctr" rtl="0"/>
          <a:r>
            <a:rPr lang="ru-RU" sz="2800" dirty="0" smtClean="0">
              <a:solidFill>
                <a:schemeClr val="tx1"/>
              </a:solidFill>
            </a:rPr>
            <a:t>Изменение в целях и содержании образования</a:t>
          </a:r>
          <a:endParaRPr lang="ru-RU" sz="2800" dirty="0">
            <a:solidFill>
              <a:schemeClr val="tx1"/>
            </a:solidFill>
          </a:endParaRPr>
        </a:p>
      </dgm:t>
    </dgm:pt>
    <dgm:pt modelId="{FEF09872-5480-404B-9905-73AF25D97C3B}" type="parTrans" cxnId="{E9CC286C-70E7-45C6-ADCF-C4C54D84D7F6}">
      <dgm:prSet/>
      <dgm:spPr/>
      <dgm:t>
        <a:bodyPr/>
        <a:lstStyle/>
        <a:p>
          <a:endParaRPr lang="ru-RU"/>
        </a:p>
      </dgm:t>
    </dgm:pt>
    <dgm:pt modelId="{3F43A161-8B83-486A-8A09-54A8F7711042}" type="sibTrans" cxnId="{E9CC286C-70E7-45C6-ADCF-C4C54D84D7F6}">
      <dgm:prSet/>
      <dgm:spPr/>
      <dgm:t>
        <a:bodyPr/>
        <a:lstStyle/>
        <a:p>
          <a:endParaRPr lang="ru-RU"/>
        </a:p>
      </dgm:t>
    </dgm:pt>
    <dgm:pt modelId="{853DCC45-0E84-4773-AAA4-2E31AF348820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ctr" rtl="0"/>
          <a:r>
            <a:rPr lang="ru-RU" sz="2800" dirty="0" smtClean="0">
              <a:solidFill>
                <a:schemeClr val="tx1"/>
              </a:solidFill>
            </a:rPr>
            <a:t>Необходимость совершенствования системы контроля и оценки образовательных достижений</a:t>
          </a:r>
          <a:endParaRPr lang="ru-RU" sz="2800" dirty="0">
            <a:solidFill>
              <a:schemeClr val="tx1"/>
            </a:solidFill>
          </a:endParaRPr>
        </a:p>
      </dgm:t>
    </dgm:pt>
    <dgm:pt modelId="{C28CF3F8-C1CB-4D28-BC8F-27AF5B19C8DF}" type="parTrans" cxnId="{2FBD0E19-5E7F-4F49-9A6D-50792F9627B1}">
      <dgm:prSet/>
      <dgm:spPr/>
      <dgm:t>
        <a:bodyPr/>
        <a:lstStyle/>
        <a:p>
          <a:endParaRPr lang="ru-RU"/>
        </a:p>
      </dgm:t>
    </dgm:pt>
    <dgm:pt modelId="{7172AB4D-AA8A-4C8D-9FF9-3915A9A1B6DD}" type="sibTrans" cxnId="{2FBD0E19-5E7F-4F49-9A6D-50792F9627B1}">
      <dgm:prSet/>
      <dgm:spPr/>
      <dgm:t>
        <a:bodyPr/>
        <a:lstStyle/>
        <a:p>
          <a:endParaRPr lang="ru-RU"/>
        </a:p>
      </dgm:t>
    </dgm:pt>
    <dgm:pt modelId="{419EF04E-89AC-4B9F-B3A4-1BB178C28F8F}" type="pres">
      <dgm:prSet presAssocID="{A6E5422C-C660-4390-AB50-7F55D8CB530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3825E1-B919-4310-95C4-D67DB0EE344C}" type="pres">
      <dgm:prSet presAssocID="{C6588B2A-2A08-4B09-A6C0-FF99398F6EF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1CCBD9-8339-4E4F-8628-D5F953395B0F}" type="pres">
      <dgm:prSet presAssocID="{3F43A161-8B83-486A-8A09-54A8F7711042}" presName="spacer" presStyleCnt="0"/>
      <dgm:spPr/>
    </dgm:pt>
    <dgm:pt modelId="{C853587E-9FE5-4959-ABD0-4428B18778D3}" type="pres">
      <dgm:prSet presAssocID="{853DCC45-0E84-4773-AAA4-2E31AF34882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4EFF4E-2D39-42CA-A798-E614B3DA91D0}" type="presOf" srcId="{853DCC45-0E84-4773-AAA4-2E31AF348820}" destId="{C853587E-9FE5-4959-ABD0-4428B18778D3}" srcOrd="0" destOrd="0" presId="urn:microsoft.com/office/officeart/2005/8/layout/vList2"/>
    <dgm:cxn modelId="{ACC02B7F-00E3-480A-9023-BAC7F7A21AC2}" type="presOf" srcId="{C6588B2A-2A08-4B09-A6C0-FF99398F6EF8}" destId="{1F3825E1-B919-4310-95C4-D67DB0EE344C}" srcOrd="0" destOrd="0" presId="urn:microsoft.com/office/officeart/2005/8/layout/vList2"/>
    <dgm:cxn modelId="{DE48D070-6ACD-4E37-9C24-56EDA7D6A8B3}" type="presOf" srcId="{A6E5422C-C660-4390-AB50-7F55D8CB5306}" destId="{419EF04E-89AC-4B9F-B3A4-1BB178C28F8F}" srcOrd="0" destOrd="0" presId="urn:microsoft.com/office/officeart/2005/8/layout/vList2"/>
    <dgm:cxn modelId="{2FBD0E19-5E7F-4F49-9A6D-50792F9627B1}" srcId="{A6E5422C-C660-4390-AB50-7F55D8CB5306}" destId="{853DCC45-0E84-4773-AAA4-2E31AF348820}" srcOrd="1" destOrd="0" parTransId="{C28CF3F8-C1CB-4D28-BC8F-27AF5B19C8DF}" sibTransId="{7172AB4D-AA8A-4C8D-9FF9-3915A9A1B6DD}"/>
    <dgm:cxn modelId="{E9CC286C-70E7-45C6-ADCF-C4C54D84D7F6}" srcId="{A6E5422C-C660-4390-AB50-7F55D8CB5306}" destId="{C6588B2A-2A08-4B09-A6C0-FF99398F6EF8}" srcOrd="0" destOrd="0" parTransId="{FEF09872-5480-404B-9905-73AF25D97C3B}" sibTransId="{3F43A161-8B83-486A-8A09-54A8F7711042}"/>
    <dgm:cxn modelId="{534F564C-5303-49B6-B5E9-BD730C314A67}" type="presParOf" srcId="{419EF04E-89AC-4B9F-B3A4-1BB178C28F8F}" destId="{1F3825E1-B919-4310-95C4-D67DB0EE344C}" srcOrd="0" destOrd="0" presId="urn:microsoft.com/office/officeart/2005/8/layout/vList2"/>
    <dgm:cxn modelId="{69009729-6AC9-4EC3-A6E0-A5A9AA9082E3}" type="presParOf" srcId="{419EF04E-89AC-4B9F-B3A4-1BB178C28F8F}" destId="{6D1CCBD9-8339-4E4F-8628-D5F953395B0F}" srcOrd="1" destOrd="0" presId="urn:microsoft.com/office/officeart/2005/8/layout/vList2"/>
    <dgm:cxn modelId="{1F765829-76F3-4043-9EA9-9A4ACE0A478E}" type="presParOf" srcId="{419EF04E-89AC-4B9F-B3A4-1BB178C28F8F}" destId="{C853587E-9FE5-4959-ABD0-4428B18778D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87ED52-C609-442F-A391-68EB6F1D75B6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C538FC63-B453-4C0B-962E-7849F29FAF2B}">
      <dgm:prSet phldrT="[Текст]" custT="1"/>
      <dgm:spPr/>
      <dgm:t>
        <a:bodyPr/>
        <a:lstStyle/>
        <a:p>
          <a:r>
            <a:rPr lang="ru-RU" sz="2800" b="1" dirty="0" smtClean="0"/>
            <a:t>Базовый уровень</a:t>
          </a:r>
          <a:endParaRPr lang="ru-RU" sz="2800" b="1" dirty="0"/>
        </a:p>
      </dgm:t>
    </dgm:pt>
    <dgm:pt modelId="{8AA7D09D-F8E9-490B-A867-B0E553BE52FA}" type="parTrans" cxnId="{D01FE4DB-EB4E-4F21-8815-E3E652452A9A}">
      <dgm:prSet/>
      <dgm:spPr/>
      <dgm:t>
        <a:bodyPr/>
        <a:lstStyle/>
        <a:p>
          <a:endParaRPr lang="ru-RU"/>
        </a:p>
      </dgm:t>
    </dgm:pt>
    <dgm:pt modelId="{8CD66539-C766-41CC-B25C-2D84C0191C0D}" type="sibTrans" cxnId="{D01FE4DB-EB4E-4F21-8815-E3E652452A9A}">
      <dgm:prSet/>
      <dgm:spPr/>
      <dgm:t>
        <a:bodyPr/>
        <a:lstStyle/>
        <a:p>
          <a:endParaRPr lang="ru-RU"/>
        </a:p>
      </dgm:t>
    </dgm:pt>
    <dgm:pt modelId="{3D972254-3153-4BF2-AA93-73FD423FBFCC}">
      <dgm:prSet phldrT="[Текст]"/>
      <dgm:spPr/>
      <dgm:t>
        <a:bodyPr/>
        <a:lstStyle/>
        <a:p>
          <a:r>
            <a:rPr lang="ru-RU" b="1" dirty="0" smtClean="0"/>
            <a:t>Повышенный уровень</a:t>
          </a:r>
          <a:endParaRPr lang="ru-RU" b="1" dirty="0"/>
        </a:p>
      </dgm:t>
    </dgm:pt>
    <dgm:pt modelId="{C6F0C9AE-6355-40DE-820D-66DF8900B395}" type="parTrans" cxnId="{BB23BB42-3479-4B97-B910-8668942D279A}">
      <dgm:prSet/>
      <dgm:spPr/>
      <dgm:t>
        <a:bodyPr/>
        <a:lstStyle/>
        <a:p>
          <a:endParaRPr lang="ru-RU"/>
        </a:p>
      </dgm:t>
    </dgm:pt>
    <dgm:pt modelId="{3D0A7342-41DC-4C78-9B0E-8BC71D789602}" type="sibTrans" cxnId="{BB23BB42-3479-4B97-B910-8668942D279A}">
      <dgm:prSet/>
      <dgm:spPr/>
      <dgm:t>
        <a:bodyPr/>
        <a:lstStyle/>
        <a:p>
          <a:endParaRPr lang="ru-RU"/>
        </a:p>
      </dgm:t>
    </dgm:pt>
    <dgm:pt modelId="{2C63406A-6D9B-448B-95C7-2016221DEA6E}" type="pres">
      <dgm:prSet presAssocID="{4D87ED52-C609-442F-A391-68EB6F1D75B6}" presName="arrowDiagram" presStyleCnt="0">
        <dgm:presLayoutVars>
          <dgm:chMax val="5"/>
          <dgm:dir/>
          <dgm:resizeHandles val="exact"/>
        </dgm:presLayoutVars>
      </dgm:prSet>
      <dgm:spPr/>
    </dgm:pt>
    <dgm:pt modelId="{CA010F8B-C20F-4E26-AF03-E71D123B3611}" type="pres">
      <dgm:prSet presAssocID="{4D87ED52-C609-442F-A391-68EB6F1D75B6}" presName="arrow" presStyleLbl="bgShp" presStyleIdx="0" presStyleCnt="1"/>
      <dgm:spPr>
        <a:solidFill>
          <a:schemeClr val="accent2">
            <a:lumMod val="60000"/>
            <a:lumOff val="40000"/>
          </a:schemeClr>
        </a:solidFill>
      </dgm:spPr>
    </dgm:pt>
    <dgm:pt modelId="{FEE9C91A-20B4-4E9C-9BFC-3DD1429A828E}" type="pres">
      <dgm:prSet presAssocID="{4D87ED52-C609-442F-A391-68EB6F1D75B6}" presName="arrowDiagram2" presStyleCnt="0"/>
      <dgm:spPr/>
    </dgm:pt>
    <dgm:pt modelId="{19108F86-0A0B-41EA-BB55-8222E4E6FA8C}" type="pres">
      <dgm:prSet presAssocID="{C538FC63-B453-4C0B-962E-7849F29FAF2B}" presName="bullet2a" presStyleLbl="node1" presStyleIdx="0" presStyleCnt="2" custLinFactNeighborX="3270" custLinFactNeighborY="-26176"/>
      <dgm:spPr>
        <a:solidFill>
          <a:schemeClr val="accent2"/>
        </a:solidFill>
      </dgm:spPr>
    </dgm:pt>
    <dgm:pt modelId="{97CAAABC-4970-44CA-B9CB-3006D9BFFA24}" type="pres">
      <dgm:prSet presAssocID="{C538FC63-B453-4C0B-962E-7849F29FAF2B}" presName="textBox2a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2D4416-53A4-49F5-9CDE-2BC3B59FAB83}" type="pres">
      <dgm:prSet presAssocID="{3D972254-3153-4BF2-AA93-73FD423FBFCC}" presName="bullet2b" presStyleLbl="node1" presStyleIdx="1" presStyleCnt="2"/>
      <dgm:spPr>
        <a:solidFill>
          <a:schemeClr val="accent2"/>
        </a:solidFill>
      </dgm:spPr>
    </dgm:pt>
    <dgm:pt modelId="{FBB2B292-D797-4F6F-8B83-4ACFCE8E3207}" type="pres">
      <dgm:prSet presAssocID="{3D972254-3153-4BF2-AA93-73FD423FBFCC}" presName="textBox2b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23BB42-3479-4B97-B910-8668942D279A}" srcId="{4D87ED52-C609-442F-A391-68EB6F1D75B6}" destId="{3D972254-3153-4BF2-AA93-73FD423FBFCC}" srcOrd="1" destOrd="0" parTransId="{C6F0C9AE-6355-40DE-820D-66DF8900B395}" sibTransId="{3D0A7342-41DC-4C78-9B0E-8BC71D789602}"/>
    <dgm:cxn modelId="{D01FE4DB-EB4E-4F21-8815-E3E652452A9A}" srcId="{4D87ED52-C609-442F-A391-68EB6F1D75B6}" destId="{C538FC63-B453-4C0B-962E-7849F29FAF2B}" srcOrd="0" destOrd="0" parTransId="{8AA7D09D-F8E9-490B-A867-B0E553BE52FA}" sibTransId="{8CD66539-C766-41CC-B25C-2D84C0191C0D}"/>
    <dgm:cxn modelId="{8495C70A-8A39-4785-AC0F-7BEC4663C27A}" type="presOf" srcId="{4D87ED52-C609-442F-A391-68EB6F1D75B6}" destId="{2C63406A-6D9B-448B-95C7-2016221DEA6E}" srcOrd="0" destOrd="0" presId="urn:microsoft.com/office/officeart/2005/8/layout/arrow2"/>
    <dgm:cxn modelId="{260EF0EF-B188-4DD5-AC2B-E8C40486A101}" type="presOf" srcId="{3D972254-3153-4BF2-AA93-73FD423FBFCC}" destId="{FBB2B292-D797-4F6F-8B83-4ACFCE8E3207}" srcOrd="0" destOrd="0" presId="urn:microsoft.com/office/officeart/2005/8/layout/arrow2"/>
    <dgm:cxn modelId="{93834EE5-4F12-42CD-885B-6C5E8A492F3A}" type="presOf" srcId="{C538FC63-B453-4C0B-962E-7849F29FAF2B}" destId="{97CAAABC-4970-44CA-B9CB-3006D9BFFA24}" srcOrd="0" destOrd="0" presId="urn:microsoft.com/office/officeart/2005/8/layout/arrow2"/>
    <dgm:cxn modelId="{CD2A6D64-FA8E-4000-B80A-48799479ED07}" type="presParOf" srcId="{2C63406A-6D9B-448B-95C7-2016221DEA6E}" destId="{CA010F8B-C20F-4E26-AF03-E71D123B3611}" srcOrd="0" destOrd="0" presId="urn:microsoft.com/office/officeart/2005/8/layout/arrow2"/>
    <dgm:cxn modelId="{5A9B8BD3-1465-4889-9D30-A21272C33927}" type="presParOf" srcId="{2C63406A-6D9B-448B-95C7-2016221DEA6E}" destId="{FEE9C91A-20B4-4E9C-9BFC-3DD1429A828E}" srcOrd="1" destOrd="0" presId="urn:microsoft.com/office/officeart/2005/8/layout/arrow2"/>
    <dgm:cxn modelId="{28AE7367-2170-41D4-B41F-F0D238CFE3CC}" type="presParOf" srcId="{FEE9C91A-20B4-4E9C-9BFC-3DD1429A828E}" destId="{19108F86-0A0B-41EA-BB55-8222E4E6FA8C}" srcOrd="0" destOrd="0" presId="urn:microsoft.com/office/officeart/2005/8/layout/arrow2"/>
    <dgm:cxn modelId="{6A2E97CF-94BC-4720-8B2F-49080589DEE9}" type="presParOf" srcId="{FEE9C91A-20B4-4E9C-9BFC-3DD1429A828E}" destId="{97CAAABC-4970-44CA-B9CB-3006D9BFFA24}" srcOrd="1" destOrd="0" presId="urn:microsoft.com/office/officeart/2005/8/layout/arrow2"/>
    <dgm:cxn modelId="{1E1B5378-E0FE-48E0-B45E-35D288343FC9}" type="presParOf" srcId="{FEE9C91A-20B4-4E9C-9BFC-3DD1429A828E}" destId="{B02D4416-53A4-49F5-9CDE-2BC3B59FAB83}" srcOrd="2" destOrd="0" presId="urn:microsoft.com/office/officeart/2005/8/layout/arrow2"/>
    <dgm:cxn modelId="{265DE2E4-BD23-41AE-806D-31B4B1B4BB99}" type="presParOf" srcId="{FEE9C91A-20B4-4E9C-9BFC-3DD1429A828E}" destId="{FBB2B292-D797-4F6F-8B83-4ACFCE8E3207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278FBD-C546-43A4-9037-852585588582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57BD8E-C61E-4E34-BA5B-433F6819BD6E}">
      <dgm:prSet phldrT="[Текст]" phldr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4EF9D9C2-E065-4A11-B800-3EA669D951B0}" type="parTrans" cxnId="{56044D53-F3AB-4620-A9CC-DFC59C5CA02B}">
      <dgm:prSet/>
      <dgm:spPr/>
      <dgm:t>
        <a:bodyPr/>
        <a:lstStyle/>
        <a:p>
          <a:endParaRPr lang="ru-RU"/>
        </a:p>
      </dgm:t>
    </dgm:pt>
    <dgm:pt modelId="{1E324C9C-DFE6-4794-A07C-68FA0698CE99}" type="sibTrans" cxnId="{56044D53-F3AB-4620-A9CC-DFC59C5CA02B}">
      <dgm:prSet/>
      <dgm:spPr/>
      <dgm:t>
        <a:bodyPr/>
        <a:lstStyle/>
        <a:p>
          <a:endParaRPr lang="ru-RU"/>
        </a:p>
      </dgm:t>
    </dgm:pt>
    <dgm:pt modelId="{64886C29-D7CA-4943-A81C-8680D24EC2E9}">
      <dgm:prSet phldrT="[Текст]" custT="1"/>
      <dgm:spPr/>
      <dgm:t>
        <a:bodyPr/>
        <a:lstStyle/>
        <a:p>
          <a:endParaRPr lang="ru-RU" sz="2800" dirty="0" smtClean="0"/>
        </a:p>
        <a:p>
          <a:endParaRPr lang="ru-RU" sz="2800" dirty="0" smtClean="0"/>
        </a:p>
        <a:p>
          <a:r>
            <a:rPr lang="ru-RU" sz="2800" b="1" dirty="0" smtClean="0">
              <a:solidFill>
                <a:schemeClr val="tx1"/>
              </a:solidFill>
            </a:rPr>
            <a:t>Итоговые результаты</a:t>
          </a:r>
          <a:endParaRPr lang="ru-RU" sz="2800" b="1" dirty="0">
            <a:solidFill>
              <a:schemeClr val="tx1"/>
            </a:solidFill>
          </a:endParaRPr>
        </a:p>
      </dgm:t>
    </dgm:pt>
    <dgm:pt modelId="{48723904-8788-4208-9E7A-253FEF2180B5}" type="parTrans" cxnId="{F5254F41-DBCF-4CC6-BB37-4C6F53F7E2E4}">
      <dgm:prSet/>
      <dgm:spPr/>
      <dgm:t>
        <a:bodyPr/>
        <a:lstStyle/>
        <a:p>
          <a:endParaRPr lang="ru-RU"/>
        </a:p>
      </dgm:t>
    </dgm:pt>
    <dgm:pt modelId="{167EB0C9-1C10-48F0-B7DC-D33BEE1E0A5B}" type="sibTrans" cxnId="{F5254F41-DBCF-4CC6-BB37-4C6F53F7E2E4}">
      <dgm:prSet/>
      <dgm:spPr/>
      <dgm:t>
        <a:bodyPr/>
        <a:lstStyle/>
        <a:p>
          <a:endParaRPr lang="ru-RU"/>
        </a:p>
      </dgm:t>
    </dgm:pt>
    <dgm:pt modelId="{D4E3C798-4157-4169-A4B1-C4E8288D3555}">
      <dgm:prSet phldrT="[Текст]" phldr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 dirty="0"/>
        </a:p>
      </dgm:t>
    </dgm:pt>
    <dgm:pt modelId="{7C2A86BC-DF8A-478D-9594-6D63091FEF23}" type="parTrans" cxnId="{234A2F8C-3804-4307-BA2C-90B0097DF497}">
      <dgm:prSet/>
      <dgm:spPr/>
      <dgm:t>
        <a:bodyPr/>
        <a:lstStyle/>
        <a:p>
          <a:endParaRPr lang="ru-RU"/>
        </a:p>
      </dgm:t>
    </dgm:pt>
    <dgm:pt modelId="{E461E0A0-554E-4405-8656-FB1190071F09}" type="sibTrans" cxnId="{234A2F8C-3804-4307-BA2C-90B0097DF497}">
      <dgm:prSet/>
      <dgm:spPr/>
      <dgm:t>
        <a:bodyPr/>
        <a:lstStyle/>
        <a:p>
          <a:endParaRPr lang="ru-RU"/>
        </a:p>
      </dgm:t>
    </dgm:pt>
    <dgm:pt modelId="{4F0DE260-2D92-4B9D-A238-A91C2E5E777A}">
      <dgm:prSet phldrT="[Текст]" custT="1"/>
      <dgm:spPr/>
      <dgm:t>
        <a:bodyPr/>
        <a:lstStyle/>
        <a:p>
          <a:endParaRPr lang="ru-RU" sz="2800" dirty="0" smtClean="0"/>
        </a:p>
        <a:p>
          <a:endParaRPr lang="ru-RU" sz="2800" dirty="0" smtClean="0"/>
        </a:p>
        <a:p>
          <a:r>
            <a:rPr lang="ru-RU" sz="2800" b="1" dirty="0" smtClean="0">
              <a:solidFill>
                <a:schemeClr val="tx1"/>
              </a:solidFill>
            </a:rPr>
            <a:t>Промежуточные результаты</a:t>
          </a:r>
          <a:endParaRPr lang="ru-RU" sz="2800" b="1" dirty="0">
            <a:solidFill>
              <a:schemeClr val="tx1"/>
            </a:solidFill>
          </a:endParaRPr>
        </a:p>
      </dgm:t>
    </dgm:pt>
    <dgm:pt modelId="{26BA32C6-DD5B-4E2D-B901-548F1206AC01}" type="parTrans" cxnId="{F5153F1E-CB87-4897-A011-A7BCDE57D8F3}">
      <dgm:prSet/>
      <dgm:spPr/>
      <dgm:t>
        <a:bodyPr/>
        <a:lstStyle/>
        <a:p>
          <a:endParaRPr lang="ru-RU"/>
        </a:p>
      </dgm:t>
    </dgm:pt>
    <dgm:pt modelId="{D207BBCC-131A-4FA1-807C-31DC3484081D}" type="sibTrans" cxnId="{F5153F1E-CB87-4897-A011-A7BCDE57D8F3}">
      <dgm:prSet/>
      <dgm:spPr/>
      <dgm:t>
        <a:bodyPr/>
        <a:lstStyle/>
        <a:p>
          <a:endParaRPr lang="ru-RU"/>
        </a:p>
      </dgm:t>
    </dgm:pt>
    <dgm:pt modelId="{1F7B5841-AFDE-4946-A14A-26C85D15539B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 dirty="0"/>
        </a:p>
      </dgm:t>
    </dgm:pt>
    <dgm:pt modelId="{5F533FA5-D0FD-468C-9B0F-EEA44A5C47CD}" type="parTrans" cxnId="{31DC1AE5-B80F-4B09-B691-D5FAFE4B925A}">
      <dgm:prSet/>
      <dgm:spPr/>
      <dgm:t>
        <a:bodyPr/>
        <a:lstStyle/>
        <a:p>
          <a:endParaRPr lang="ru-RU"/>
        </a:p>
      </dgm:t>
    </dgm:pt>
    <dgm:pt modelId="{4CCB1BE0-EFFB-4F6D-AAB2-EA1A7230650F}" type="sibTrans" cxnId="{31DC1AE5-B80F-4B09-B691-D5FAFE4B925A}">
      <dgm:prSet/>
      <dgm:spPr/>
      <dgm:t>
        <a:bodyPr/>
        <a:lstStyle/>
        <a:p>
          <a:endParaRPr lang="ru-RU"/>
        </a:p>
      </dgm:t>
    </dgm:pt>
    <dgm:pt modelId="{D827C0CF-C03B-44F3-AFBD-48D6F86E7399}">
      <dgm:prSet phldrT="[Текст]" custT="1"/>
      <dgm:spPr/>
      <dgm:t>
        <a:bodyPr/>
        <a:lstStyle/>
        <a:p>
          <a:endParaRPr lang="ru-RU" sz="2800" dirty="0" smtClean="0"/>
        </a:p>
        <a:p>
          <a:endParaRPr lang="ru-RU" sz="2800" dirty="0" smtClean="0"/>
        </a:p>
        <a:p>
          <a:r>
            <a:rPr lang="ru-RU" sz="2800" b="1" dirty="0" smtClean="0">
              <a:solidFill>
                <a:schemeClr val="tx1"/>
              </a:solidFill>
            </a:rPr>
            <a:t>Итоговые результаты</a:t>
          </a:r>
          <a:endParaRPr lang="ru-RU" sz="2800" b="1" dirty="0">
            <a:solidFill>
              <a:schemeClr val="tx1"/>
            </a:solidFill>
          </a:endParaRPr>
        </a:p>
      </dgm:t>
    </dgm:pt>
    <dgm:pt modelId="{407616D2-0A19-492A-86E2-696F65A613ED}" type="parTrans" cxnId="{D54D2E24-A73A-4DA4-948A-DF714BA8A2C6}">
      <dgm:prSet/>
      <dgm:spPr/>
      <dgm:t>
        <a:bodyPr/>
        <a:lstStyle/>
        <a:p>
          <a:endParaRPr lang="ru-RU"/>
        </a:p>
      </dgm:t>
    </dgm:pt>
    <dgm:pt modelId="{B16C4494-8ABB-40C1-B311-E4BD6B080EE7}" type="sibTrans" cxnId="{D54D2E24-A73A-4DA4-948A-DF714BA8A2C6}">
      <dgm:prSet/>
      <dgm:spPr/>
      <dgm:t>
        <a:bodyPr/>
        <a:lstStyle/>
        <a:p>
          <a:endParaRPr lang="ru-RU"/>
        </a:p>
      </dgm:t>
    </dgm:pt>
    <dgm:pt modelId="{34277136-D7CB-4C38-A053-FD50B4B867E5}" type="pres">
      <dgm:prSet presAssocID="{58278FBD-C546-43A4-9037-85258558858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9ED5C9-1463-4378-BEB4-E562010818AC}" type="pres">
      <dgm:prSet presAssocID="{3957BD8E-C61E-4E34-BA5B-433F6819BD6E}" presName="compositeNode" presStyleCnt="0">
        <dgm:presLayoutVars>
          <dgm:bulletEnabled val="1"/>
        </dgm:presLayoutVars>
      </dgm:prSet>
      <dgm:spPr/>
    </dgm:pt>
    <dgm:pt modelId="{906F071D-F1EF-4D72-BE3D-D195F51D8A76}" type="pres">
      <dgm:prSet presAssocID="{3957BD8E-C61E-4E34-BA5B-433F6819BD6E}" presName="bgRect" presStyleLbl="node1" presStyleIdx="0" presStyleCnt="3"/>
      <dgm:spPr/>
      <dgm:t>
        <a:bodyPr/>
        <a:lstStyle/>
        <a:p>
          <a:endParaRPr lang="ru-RU"/>
        </a:p>
      </dgm:t>
    </dgm:pt>
    <dgm:pt modelId="{E3625976-A185-4095-BEE0-171241B714F7}" type="pres">
      <dgm:prSet presAssocID="{3957BD8E-C61E-4E34-BA5B-433F6819BD6E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C7CD7B-067F-4060-A31B-F399C6706BCB}" type="pres">
      <dgm:prSet presAssocID="{3957BD8E-C61E-4E34-BA5B-433F6819BD6E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A33667-10BB-4499-AB02-8E4D50F77475}" type="pres">
      <dgm:prSet presAssocID="{1E324C9C-DFE6-4794-A07C-68FA0698CE99}" presName="hSp" presStyleCnt="0"/>
      <dgm:spPr/>
    </dgm:pt>
    <dgm:pt modelId="{C6047992-BF2B-4AC5-A72F-F05F5A3EE8FC}" type="pres">
      <dgm:prSet presAssocID="{1E324C9C-DFE6-4794-A07C-68FA0698CE99}" presName="vProcSp" presStyleCnt="0"/>
      <dgm:spPr/>
    </dgm:pt>
    <dgm:pt modelId="{82BFF8E2-EF17-44BB-ACD7-DABCA21C947F}" type="pres">
      <dgm:prSet presAssocID="{1E324C9C-DFE6-4794-A07C-68FA0698CE99}" presName="vSp1" presStyleCnt="0"/>
      <dgm:spPr/>
    </dgm:pt>
    <dgm:pt modelId="{A72989E3-5BB0-46CD-A3E6-0477152DD35C}" type="pres">
      <dgm:prSet presAssocID="{1E324C9C-DFE6-4794-A07C-68FA0698CE99}" presName="simulatedConn" presStyleLbl="solidFgAcc1" presStyleIdx="0" presStyleCnt="2"/>
      <dgm:spPr/>
    </dgm:pt>
    <dgm:pt modelId="{07F6007D-6244-445E-9F8C-3D9B00F26C82}" type="pres">
      <dgm:prSet presAssocID="{1E324C9C-DFE6-4794-A07C-68FA0698CE99}" presName="vSp2" presStyleCnt="0"/>
      <dgm:spPr/>
    </dgm:pt>
    <dgm:pt modelId="{1EAAD0E6-FB2B-4882-AAE8-F272BFB9DEE0}" type="pres">
      <dgm:prSet presAssocID="{1E324C9C-DFE6-4794-A07C-68FA0698CE99}" presName="sibTrans" presStyleCnt="0"/>
      <dgm:spPr/>
    </dgm:pt>
    <dgm:pt modelId="{1DF0260E-A1A0-45C1-A18E-9425CDCB5D3F}" type="pres">
      <dgm:prSet presAssocID="{D4E3C798-4157-4169-A4B1-C4E8288D3555}" presName="compositeNode" presStyleCnt="0">
        <dgm:presLayoutVars>
          <dgm:bulletEnabled val="1"/>
        </dgm:presLayoutVars>
      </dgm:prSet>
      <dgm:spPr/>
    </dgm:pt>
    <dgm:pt modelId="{F91F283B-AD47-4479-A0D5-D7165197DFD1}" type="pres">
      <dgm:prSet presAssocID="{D4E3C798-4157-4169-A4B1-C4E8288D3555}" presName="bgRect" presStyleLbl="node1" presStyleIdx="1" presStyleCnt="3"/>
      <dgm:spPr/>
      <dgm:t>
        <a:bodyPr/>
        <a:lstStyle/>
        <a:p>
          <a:endParaRPr lang="ru-RU"/>
        </a:p>
      </dgm:t>
    </dgm:pt>
    <dgm:pt modelId="{38F71A71-637F-4B04-AB42-B7343B3AF87F}" type="pres">
      <dgm:prSet presAssocID="{D4E3C798-4157-4169-A4B1-C4E8288D3555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61CDA3-0FD8-4DBE-B0A3-F39C8C4282EF}" type="pres">
      <dgm:prSet presAssocID="{D4E3C798-4157-4169-A4B1-C4E8288D3555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7F84D3-EF5A-4D00-B6F4-BABEABC25354}" type="pres">
      <dgm:prSet presAssocID="{E461E0A0-554E-4405-8656-FB1190071F09}" presName="hSp" presStyleCnt="0"/>
      <dgm:spPr/>
    </dgm:pt>
    <dgm:pt modelId="{1C8188D4-9404-406E-89B4-475422EDE432}" type="pres">
      <dgm:prSet presAssocID="{E461E0A0-554E-4405-8656-FB1190071F09}" presName="vProcSp" presStyleCnt="0"/>
      <dgm:spPr/>
    </dgm:pt>
    <dgm:pt modelId="{CE23CECB-654A-4C7D-83EB-DC24873785FC}" type="pres">
      <dgm:prSet presAssocID="{E461E0A0-554E-4405-8656-FB1190071F09}" presName="vSp1" presStyleCnt="0"/>
      <dgm:spPr/>
    </dgm:pt>
    <dgm:pt modelId="{4A023FD0-AAFB-4AC2-919D-EF1E539BA279}" type="pres">
      <dgm:prSet presAssocID="{E461E0A0-554E-4405-8656-FB1190071F09}" presName="simulatedConn" presStyleLbl="solidFgAcc1" presStyleIdx="1" presStyleCnt="2"/>
      <dgm:spPr/>
    </dgm:pt>
    <dgm:pt modelId="{E527C10A-F64B-4148-88B9-AB53EBB600A4}" type="pres">
      <dgm:prSet presAssocID="{E461E0A0-554E-4405-8656-FB1190071F09}" presName="vSp2" presStyleCnt="0"/>
      <dgm:spPr/>
    </dgm:pt>
    <dgm:pt modelId="{EC4047BD-A20F-4BE1-9A34-8DF4D8053C35}" type="pres">
      <dgm:prSet presAssocID="{E461E0A0-554E-4405-8656-FB1190071F09}" presName="sibTrans" presStyleCnt="0"/>
      <dgm:spPr/>
    </dgm:pt>
    <dgm:pt modelId="{78B16856-E10B-4FDB-9599-E3EDD9749045}" type="pres">
      <dgm:prSet presAssocID="{1F7B5841-AFDE-4946-A14A-26C85D15539B}" presName="compositeNode" presStyleCnt="0">
        <dgm:presLayoutVars>
          <dgm:bulletEnabled val="1"/>
        </dgm:presLayoutVars>
      </dgm:prSet>
      <dgm:spPr/>
    </dgm:pt>
    <dgm:pt modelId="{1DB800F7-6C4B-444C-A3CD-BD4E5AD2707C}" type="pres">
      <dgm:prSet presAssocID="{1F7B5841-AFDE-4946-A14A-26C85D15539B}" presName="bgRect" presStyleLbl="node1" presStyleIdx="2" presStyleCnt="3" custLinFactNeighborX="1598" custLinFactNeighborY="-2155"/>
      <dgm:spPr/>
      <dgm:t>
        <a:bodyPr/>
        <a:lstStyle/>
        <a:p>
          <a:endParaRPr lang="ru-RU"/>
        </a:p>
      </dgm:t>
    </dgm:pt>
    <dgm:pt modelId="{FB824794-F7C6-4956-9E8D-04CB9E101AA1}" type="pres">
      <dgm:prSet presAssocID="{1F7B5841-AFDE-4946-A14A-26C85D15539B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FD1FF2-8F29-44C6-9E6D-DED446145697}" type="pres">
      <dgm:prSet presAssocID="{1F7B5841-AFDE-4946-A14A-26C85D15539B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4A2F8C-3804-4307-BA2C-90B0097DF497}" srcId="{58278FBD-C546-43A4-9037-852585588582}" destId="{D4E3C798-4157-4169-A4B1-C4E8288D3555}" srcOrd="1" destOrd="0" parTransId="{7C2A86BC-DF8A-478D-9594-6D63091FEF23}" sibTransId="{E461E0A0-554E-4405-8656-FB1190071F09}"/>
    <dgm:cxn modelId="{D54D2E24-A73A-4DA4-948A-DF714BA8A2C6}" srcId="{1F7B5841-AFDE-4946-A14A-26C85D15539B}" destId="{D827C0CF-C03B-44F3-AFBD-48D6F86E7399}" srcOrd="0" destOrd="0" parTransId="{407616D2-0A19-492A-86E2-696F65A613ED}" sibTransId="{B16C4494-8ABB-40C1-B311-E4BD6B080EE7}"/>
    <dgm:cxn modelId="{56044D53-F3AB-4620-A9CC-DFC59C5CA02B}" srcId="{58278FBD-C546-43A4-9037-852585588582}" destId="{3957BD8E-C61E-4E34-BA5B-433F6819BD6E}" srcOrd="0" destOrd="0" parTransId="{4EF9D9C2-E065-4A11-B800-3EA669D951B0}" sibTransId="{1E324C9C-DFE6-4794-A07C-68FA0698CE99}"/>
    <dgm:cxn modelId="{F37D3114-74F5-4466-8D71-EADDAE20478F}" type="presOf" srcId="{1F7B5841-AFDE-4946-A14A-26C85D15539B}" destId="{1DB800F7-6C4B-444C-A3CD-BD4E5AD2707C}" srcOrd="0" destOrd="0" presId="urn:microsoft.com/office/officeart/2005/8/layout/hProcess7"/>
    <dgm:cxn modelId="{47950D27-12D8-4754-99EC-5C483B31D35A}" type="presOf" srcId="{1F7B5841-AFDE-4946-A14A-26C85D15539B}" destId="{FB824794-F7C6-4956-9E8D-04CB9E101AA1}" srcOrd="1" destOrd="0" presId="urn:microsoft.com/office/officeart/2005/8/layout/hProcess7"/>
    <dgm:cxn modelId="{91C5A92B-0AB3-4F0C-BBD7-B8346701F082}" type="presOf" srcId="{D4E3C798-4157-4169-A4B1-C4E8288D3555}" destId="{F91F283B-AD47-4479-A0D5-D7165197DFD1}" srcOrd="0" destOrd="0" presId="urn:microsoft.com/office/officeart/2005/8/layout/hProcess7"/>
    <dgm:cxn modelId="{CF4EB189-D156-4E13-A3FA-FA56A8841F1B}" type="presOf" srcId="{64886C29-D7CA-4943-A81C-8680D24EC2E9}" destId="{22C7CD7B-067F-4060-A31B-F399C6706BCB}" srcOrd="0" destOrd="0" presId="urn:microsoft.com/office/officeart/2005/8/layout/hProcess7"/>
    <dgm:cxn modelId="{9A097F68-EA2C-4402-BCFE-21EB06F046EA}" type="presOf" srcId="{3957BD8E-C61E-4E34-BA5B-433F6819BD6E}" destId="{E3625976-A185-4095-BEE0-171241B714F7}" srcOrd="1" destOrd="0" presId="urn:microsoft.com/office/officeart/2005/8/layout/hProcess7"/>
    <dgm:cxn modelId="{6B7D0DEC-F396-4C92-9060-8515BD5C8DD5}" type="presOf" srcId="{58278FBD-C546-43A4-9037-852585588582}" destId="{34277136-D7CB-4C38-A053-FD50B4B867E5}" srcOrd="0" destOrd="0" presId="urn:microsoft.com/office/officeart/2005/8/layout/hProcess7"/>
    <dgm:cxn modelId="{46688F71-91D8-4D61-9F22-238E5EE364E8}" type="presOf" srcId="{D4E3C798-4157-4169-A4B1-C4E8288D3555}" destId="{38F71A71-637F-4B04-AB42-B7343B3AF87F}" srcOrd="1" destOrd="0" presId="urn:microsoft.com/office/officeart/2005/8/layout/hProcess7"/>
    <dgm:cxn modelId="{31DC1AE5-B80F-4B09-B691-D5FAFE4B925A}" srcId="{58278FBD-C546-43A4-9037-852585588582}" destId="{1F7B5841-AFDE-4946-A14A-26C85D15539B}" srcOrd="2" destOrd="0" parTransId="{5F533FA5-D0FD-468C-9B0F-EEA44A5C47CD}" sibTransId="{4CCB1BE0-EFFB-4F6D-AAB2-EA1A7230650F}"/>
    <dgm:cxn modelId="{405E670C-805A-43CB-A759-94F9EC9D60DE}" type="presOf" srcId="{3957BD8E-C61E-4E34-BA5B-433F6819BD6E}" destId="{906F071D-F1EF-4D72-BE3D-D195F51D8A76}" srcOrd="0" destOrd="0" presId="urn:microsoft.com/office/officeart/2005/8/layout/hProcess7"/>
    <dgm:cxn modelId="{F5254F41-DBCF-4CC6-BB37-4C6F53F7E2E4}" srcId="{3957BD8E-C61E-4E34-BA5B-433F6819BD6E}" destId="{64886C29-D7CA-4943-A81C-8680D24EC2E9}" srcOrd="0" destOrd="0" parTransId="{48723904-8788-4208-9E7A-253FEF2180B5}" sibTransId="{167EB0C9-1C10-48F0-B7DC-D33BEE1E0A5B}"/>
    <dgm:cxn modelId="{51D6D2CD-B2EA-4F8D-979F-48D543560654}" type="presOf" srcId="{D827C0CF-C03B-44F3-AFBD-48D6F86E7399}" destId="{4CFD1FF2-8F29-44C6-9E6D-DED446145697}" srcOrd="0" destOrd="0" presId="urn:microsoft.com/office/officeart/2005/8/layout/hProcess7"/>
    <dgm:cxn modelId="{FAC9EB98-1120-4639-81F9-BEF036FCE3B6}" type="presOf" srcId="{4F0DE260-2D92-4B9D-A238-A91C2E5E777A}" destId="{DC61CDA3-0FD8-4DBE-B0A3-F39C8C4282EF}" srcOrd="0" destOrd="0" presId="urn:microsoft.com/office/officeart/2005/8/layout/hProcess7"/>
    <dgm:cxn modelId="{F5153F1E-CB87-4897-A011-A7BCDE57D8F3}" srcId="{D4E3C798-4157-4169-A4B1-C4E8288D3555}" destId="{4F0DE260-2D92-4B9D-A238-A91C2E5E777A}" srcOrd="0" destOrd="0" parTransId="{26BA32C6-DD5B-4E2D-B901-548F1206AC01}" sibTransId="{D207BBCC-131A-4FA1-807C-31DC3484081D}"/>
    <dgm:cxn modelId="{58AC068D-DF3D-48CD-866C-9FBB7787403F}" type="presParOf" srcId="{34277136-D7CB-4C38-A053-FD50B4B867E5}" destId="{529ED5C9-1463-4378-BEB4-E562010818AC}" srcOrd="0" destOrd="0" presId="urn:microsoft.com/office/officeart/2005/8/layout/hProcess7"/>
    <dgm:cxn modelId="{0532FDAE-861F-4CC9-BFFB-A29BEB96BB01}" type="presParOf" srcId="{529ED5C9-1463-4378-BEB4-E562010818AC}" destId="{906F071D-F1EF-4D72-BE3D-D195F51D8A76}" srcOrd="0" destOrd="0" presId="urn:microsoft.com/office/officeart/2005/8/layout/hProcess7"/>
    <dgm:cxn modelId="{A20118B4-8FE9-44F2-ACB2-ECB362A30D81}" type="presParOf" srcId="{529ED5C9-1463-4378-BEB4-E562010818AC}" destId="{E3625976-A185-4095-BEE0-171241B714F7}" srcOrd="1" destOrd="0" presId="urn:microsoft.com/office/officeart/2005/8/layout/hProcess7"/>
    <dgm:cxn modelId="{E41B4CA4-B81D-49EC-A9BF-4CB590F5DD4B}" type="presParOf" srcId="{529ED5C9-1463-4378-BEB4-E562010818AC}" destId="{22C7CD7B-067F-4060-A31B-F399C6706BCB}" srcOrd="2" destOrd="0" presId="urn:microsoft.com/office/officeart/2005/8/layout/hProcess7"/>
    <dgm:cxn modelId="{A8301361-93A0-4E9E-862F-888971E5E541}" type="presParOf" srcId="{34277136-D7CB-4C38-A053-FD50B4B867E5}" destId="{B2A33667-10BB-4499-AB02-8E4D50F77475}" srcOrd="1" destOrd="0" presId="urn:microsoft.com/office/officeart/2005/8/layout/hProcess7"/>
    <dgm:cxn modelId="{A3C78B6D-2543-4566-B4DD-B1682119716A}" type="presParOf" srcId="{34277136-D7CB-4C38-A053-FD50B4B867E5}" destId="{C6047992-BF2B-4AC5-A72F-F05F5A3EE8FC}" srcOrd="2" destOrd="0" presId="urn:microsoft.com/office/officeart/2005/8/layout/hProcess7"/>
    <dgm:cxn modelId="{14F5FBD7-713D-448A-B2C7-045FAE7CCF7A}" type="presParOf" srcId="{C6047992-BF2B-4AC5-A72F-F05F5A3EE8FC}" destId="{82BFF8E2-EF17-44BB-ACD7-DABCA21C947F}" srcOrd="0" destOrd="0" presId="urn:microsoft.com/office/officeart/2005/8/layout/hProcess7"/>
    <dgm:cxn modelId="{62654E0F-80C6-469E-8A56-8268A7111A8A}" type="presParOf" srcId="{C6047992-BF2B-4AC5-A72F-F05F5A3EE8FC}" destId="{A72989E3-5BB0-46CD-A3E6-0477152DD35C}" srcOrd="1" destOrd="0" presId="urn:microsoft.com/office/officeart/2005/8/layout/hProcess7"/>
    <dgm:cxn modelId="{18B853C4-C5ED-4497-B7B5-6D0A4EADB8CA}" type="presParOf" srcId="{C6047992-BF2B-4AC5-A72F-F05F5A3EE8FC}" destId="{07F6007D-6244-445E-9F8C-3D9B00F26C82}" srcOrd="2" destOrd="0" presId="urn:microsoft.com/office/officeart/2005/8/layout/hProcess7"/>
    <dgm:cxn modelId="{E149C8BC-36E0-4477-BFD7-909DAB830AFF}" type="presParOf" srcId="{34277136-D7CB-4C38-A053-FD50B4B867E5}" destId="{1EAAD0E6-FB2B-4882-AAE8-F272BFB9DEE0}" srcOrd="3" destOrd="0" presId="urn:microsoft.com/office/officeart/2005/8/layout/hProcess7"/>
    <dgm:cxn modelId="{CCFC6126-F03F-4279-9BCD-D4DEF40B708E}" type="presParOf" srcId="{34277136-D7CB-4C38-A053-FD50B4B867E5}" destId="{1DF0260E-A1A0-45C1-A18E-9425CDCB5D3F}" srcOrd="4" destOrd="0" presId="urn:microsoft.com/office/officeart/2005/8/layout/hProcess7"/>
    <dgm:cxn modelId="{212738C6-2322-45C7-8E20-E3D563A7CDB8}" type="presParOf" srcId="{1DF0260E-A1A0-45C1-A18E-9425CDCB5D3F}" destId="{F91F283B-AD47-4479-A0D5-D7165197DFD1}" srcOrd="0" destOrd="0" presId="urn:microsoft.com/office/officeart/2005/8/layout/hProcess7"/>
    <dgm:cxn modelId="{1BBFF6EF-DEEC-48FA-AD53-2108D4B05782}" type="presParOf" srcId="{1DF0260E-A1A0-45C1-A18E-9425CDCB5D3F}" destId="{38F71A71-637F-4B04-AB42-B7343B3AF87F}" srcOrd="1" destOrd="0" presId="urn:microsoft.com/office/officeart/2005/8/layout/hProcess7"/>
    <dgm:cxn modelId="{7FB2CA61-E4BB-4621-A720-24702B4E2B32}" type="presParOf" srcId="{1DF0260E-A1A0-45C1-A18E-9425CDCB5D3F}" destId="{DC61CDA3-0FD8-4DBE-B0A3-F39C8C4282EF}" srcOrd="2" destOrd="0" presId="urn:microsoft.com/office/officeart/2005/8/layout/hProcess7"/>
    <dgm:cxn modelId="{A1DD2040-37A4-4DF6-91CA-83FC18978059}" type="presParOf" srcId="{34277136-D7CB-4C38-A053-FD50B4B867E5}" destId="{DA7F84D3-EF5A-4D00-B6F4-BABEABC25354}" srcOrd="5" destOrd="0" presId="urn:microsoft.com/office/officeart/2005/8/layout/hProcess7"/>
    <dgm:cxn modelId="{37A9B87D-2AEF-4DA4-9B95-E233A1F5995F}" type="presParOf" srcId="{34277136-D7CB-4C38-A053-FD50B4B867E5}" destId="{1C8188D4-9404-406E-89B4-475422EDE432}" srcOrd="6" destOrd="0" presId="urn:microsoft.com/office/officeart/2005/8/layout/hProcess7"/>
    <dgm:cxn modelId="{24F71C26-0A49-405E-97A4-E1539F860416}" type="presParOf" srcId="{1C8188D4-9404-406E-89B4-475422EDE432}" destId="{CE23CECB-654A-4C7D-83EB-DC24873785FC}" srcOrd="0" destOrd="0" presId="urn:microsoft.com/office/officeart/2005/8/layout/hProcess7"/>
    <dgm:cxn modelId="{F326AB80-5157-473E-AA87-3B378BB9D22D}" type="presParOf" srcId="{1C8188D4-9404-406E-89B4-475422EDE432}" destId="{4A023FD0-AAFB-4AC2-919D-EF1E539BA279}" srcOrd="1" destOrd="0" presId="urn:microsoft.com/office/officeart/2005/8/layout/hProcess7"/>
    <dgm:cxn modelId="{A73E5FCC-E2E5-43DF-A2D0-9C7BE77AD14F}" type="presParOf" srcId="{1C8188D4-9404-406E-89B4-475422EDE432}" destId="{E527C10A-F64B-4148-88B9-AB53EBB600A4}" srcOrd="2" destOrd="0" presId="urn:microsoft.com/office/officeart/2005/8/layout/hProcess7"/>
    <dgm:cxn modelId="{938850BD-223D-473A-B012-1D21A526D994}" type="presParOf" srcId="{34277136-D7CB-4C38-A053-FD50B4B867E5}" destId="{EC4047BD-A20F-4BE1-9A34-8DF4D8053C35}" srcOrd="7" destOrd="0" presId="urn:microsoft.com/office/officeart/2005/8/layout/hProcess7"/>
    <dgm:cxn modelId="{092F2B06-CE64-4A04-924B-54077C12D4FD}" type="presParOf" srcId="{34277136-D7CB-4C38-A053-FD50B4B867E5}" destId="{78B16856-E10B-4FDB-9599-E3EDD9749045}" srcOrd="8" destOrd="0" presId="urn:microsoft.com/office/officeart/2005/8/layout/hProcess7"/>
    <dgm:cxn modelId="{9762A8CB-109C-4E3A-8AC1-5F1DC43E81DB}" type="presParOf" srcId="{78B16856-E10B-4FDB-9599-E3EDD9749045}" destId="{1DB800F7-6C4B-444C-A3CD-BD4E5AD2707C}" srcOrd="0" destOrd="0" presId="urn:microsoft.com/office/officeart/2005/8/layout/hProcess7"/>
    <dgm:cxn modelId="{E531D06B-791E-405C-B8BD-DC08C78A1E29}" type="presParOf" srcId="{78B16856-E10B-4FDB-9599-E3EDD9749045}" destId="{FB824794-F7C6-4956-9E8D-04CB9E101AA1}" srcOrd="1" destOrd="0" presId="urn:microsoft.com/office/officeart/2005/8/layout/hProcess7"/>
    <dgm:cxn modelId="{71DDC7A0-96B0-4DAA-BFA6-6149AB201384}" type="presParOf" srcId="{78B16856-E10B-4FDB-9599-E3EDD9749045}" destId="{4CFD1FF2-8F29-44C6-9E6D-DED446145697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3825E1-B919-4310-95C4-D67DB0EE344C}">
      <dsp:nvSpPr>
        <dsp:cNvPr id="0" name=""/>
        <dsp:cNvSpPr/>
      </dsp:nvSpPr>
      <dsp:spPr>
        <a:xfrm>
          <a:off x="0" y="952581"/>
          <a:ext cx="8229600" cy="121680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Изменение в целях и содержании образования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0" y="952581"/>
        <a:ext cx="8229600" cy="1216800"/>
      </dsp:txXfrm>
    </dsp:sp>
    <dsp:sp modelId="{C853587E-9FE5-4959-ABD0-4428B18778D3}">
      <dsp:nvSpPr>
        <dsp:cNvPr id="0" name=""/>
        <dsp:cNvSpPr/>
      </dsp:nvSpPr>
      <dsp:spPr>
        <a:xfrm>
          <a:off x="0" y="2356581"/>
          <a:ext cx="8229600" cy="121680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Необходимость совершенствования системы контроля и оценки образовательных достижений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0" y="2356581"/>
        <a:ext cx="8229600" cy="12168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010F8B-C20F-4E26-AF03-E71D123B3611}">
      <dsp:nvSpPr>
        <dsp:cNvPr id="0" name=""/>
        <dsp:cNvSpPr/>
      </dsp:nvSpPr>
      <dsp:spPr>
        <a:xfrm>
          <a:off x="494029" y="0"/>
          <a:ext cx="7241540" cy="452596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108F86-0A0B-41EA-BB55-8222E4E6FA8C}">
      <dsp:nvSpPr>
        <dsp:cNvPr id="0" name=""/>
        <dsp:cNvSpPr/>
      </dsp:nvSpPr>
      <dsp:spPr>
        <a:xfrm>
          <a:off x="2185975" y="2400305"/>
          <a:ext cx="253453" cy="253453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CAAABC-4970-44CA-B9CB-3006D9BFFA24}">
      <dsp:nvSpPr>
        <dsp:cNvPr id="0" name=""/>
        <dsp:cNvSpPr/>
      </dsp:nvSpPr>
      <dsp:spPr>
        <a:xfrm>
          <a:off x="2304414" y="2593376"/>
          <a:ext cx="2353500" cy="1932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300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Базовый уровень</a:t>
          </a:r>
          <a:endParaRPr lang="ru-RU" sz="2800" b="1" kern="1200" dirty="0"/>
        </a:p>
      </dsp:txBody>
      <dsp:txXfrm>
        <a:off x="2304414" y="2593376"/>
        <a:ext cx="2353500" cy="1932586"/>
      </dsp:txXfrm>
    </dsp:sp>
    <dsp:sp modelId="{B02D4416-53A4-49F5-9CDE-2BC3B59FAB83}">
      <dsp:nvSpPr>
        <dsp:cNvPr id="0" name=""/>
        <dsp:cNvSpPr/>
      </dsp:nvSpPr>
      <dsp:spPr>
        <a:xfrm>
          <a:off x="4513084" y="1312529"/>
          <a:ext cx="434492" cy="434492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B2B292-D797-4F6F-8B83-4ACFCE8E3207}">
      <dsp:nvSpPr>
        <dsp:cNvPr id="0" name=""/>
        <dsp:cNvSpPr/>
      </dsp:nvSpPr>
      <dsp:spPr>
        <a:xfrm>
          <a:off x="4730330" y="1529775"/>
          <a:ext cx="2353500" cy="2996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0229" tIns="0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Повышенный уровень</a:t>
          </a:r>
          <a:endParaRPr lang="ru-RU" sz="2700" b="1" kern="1200" dirty="0"/>
        </a:p>
      </dsp:txBody>
      <dsp:txXfrm>
        <a:off x="4730330" y="1529775"/>
        <a:ext cx="2353500" cy="299618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6F071D-F1EF-4D72-BE3D-D195F51D8A76}">
      <dsp:nvSpPr>
        <dsp:cNvPr id="0" name=""/>
        <dsp:cNvSpPr/>
      </dsp:nvSpPr>
      <dsp:spPr>
        <a:xfrm>
          <a:off x="659" y="475762"/>
          <a:ext cx="2838474" cy="3406169"/>
        </a:xfrm>
        <a:prstGeom prst="roundRect">
          <a:avLst>
            <a:gd name="adj" fmla="val 5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 rot="16200000">
        <a:off x="-1112022" y="1588444"/>
        <a:ext cx="2793058" cy="567694"/>
      </dsp:txXfrm>
    </dsp:sp>
    <dsp:sp modelId="{22C7CD7B-067F-4060-A31B-F399C6706BCB}">
      <dsp:nvSpPr>
        <dsp:cNvPr id="0" name=""/>
        <dsp:cNvSpPr/>
      </dsp:nvSpPr>
      <dsp:spPr>
        <a:xfrm>
          <a:off x="568354" y="475762"/>
          <a:ext cx="2114663" cy="340616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Итоговые результаты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568354" y="475762"/>
        <a:ext cx="2114663" cy="3406169"/>
      </dsp:txXfrm>
    </dsp:sp>
    <dsp:sp modelId="{F91F283B-AD47-4479-A0D5-D7165197DFD1}">
      <dsp:nvSpPr>
        <dsp:cNvPr id="0" name=""/>
        <dsp:cNvSpPr/>
      </dsp:nvSpPr>
      <dsp:spPr>
        <a:xfrm>
          <a:off x="2938480" y="475762"/>
          <a:ext cx="2838474" cy="3406169"/>
        </a:xfrm>
        <a:prstGeom prst="roundRect">
          <a:avLst>
            <a:gd name="adj" fmla="val 5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 rot="16200000">
        <a:off x="1825798" y="1588444"/>
        <a:ext cx="2793058" cy="567694"/>
      </dsp:txXfrm>
    </dsp:sp>
    <dsp:sp modelId="{A72989E3-5BB0-46CD-A3E6-0477152DD35C}">
      <dsp:nvSpPr>
        <dsp:cNvPr id="0" name=""/>
        <dsp:cNvSpPr/>
      </dsp:nvSpPr>
      <dsp:spPr>
        <a:xfrm rot="5400000">
          <a:off x="2702261" y="3184341"/>
          <a:ext cx="500822" cy="42577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61CDA3-0FD8-4DBE-B0A3-F39C8C4282EF}">
      <dsp:nvSpPr>
        <dsp:cNvPr id="0" name=""/>
        <dsp:cNvSpPr/>
      </dsp:nvSpPr>
      <dsp:spPr>
        <a:xfrm>
          <a:off x="3506175" y="475762"/>
          <a:ext cx="2114663" cy="340616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Промежуточные результаты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3506175" y="475762"/>
        <a:ext cx="2114663" cy="3406169"/>
      </dsp:txXfrm>
    </dsp:sp>
    <dsp:sp modelId="{1DB800F7-6C4B-444C-A3CD-BD4E5AD2707C}">
      <dsp:nvSpPr>
        <dsp:cNvPr id="0" name=""/>
        <dsp:cNvSpPr/>
      </dsp:nvSpPr>
      <dsp:spPr>
        <a:xfrm>
          <a:off x="5876961" y="402359"/>
          <a:ext cx="2838474" cy="3406169"/>
        </a:xfrm>
        <a:prstGeom prst="roundRect">
          <a:avLst>
            <a:gd name="adj" fmla="val 5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 rot="16200000">
        <a:off x="4764279" y="1515041"/>
        <a:ext cx="2793058" cy="567694"/>
      </dsp:txXfrm>
    </dsp:sp>
    <dsp:sp modelId="{4A023FD0-AAFB-4AC2-919D-EF1E539BA279}">
      <dsp:nvSpPr>
        <dsp:cNvPr id="0" name=""/>
        <dsp:cNvSpPr/>
      </dsp:nvSpPr>
      <dsp:spPr>
        <a:xfrm rot="5400000">
          <a:off x="5640082" y="3184341"/>
          <a:ext cx="500822" cy="42577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FD1FF2-8F29-44C6-9E6D-DED446145697}">
      <dsp:nvSpPr>
        <dsp:cNvPr id="0" name=""/>
        <dsp:cNvSpPr/>
      </dsp:nvSpPr>
      <dsp:spPr>
        <a:xfrm>
          <a:off x="6444656" y="402359"/>
          <a:ext cx="2114663" cy="340616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Итоговые результаты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6444656" y="402359"/>
        <a:ext cx="2114663" cy="34061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750B4-B9EF-4EFF-A5BC-CDD33C6C97C9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00427-95F8-45EC-82EF-E37D0588F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Цели и содержание начального общего образования как основание построения системы контроля и оценки образовательных достижений младших школьников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800" b="1" dirty="0" smtClean="0">
                <a:solidFill>
                  <a:srgbClr val="C00000"/>
                </a:solidFill>
              </a:rPr>
              <a:t/>
            </a:r>
            <a:br>
              <a:rPr lang="ru-RU" sz="4800" b="1" dirty="0" smtClean="0">
                <a:solidFill>
                  <a:srgbClr val="C00000"/>
                </a:solidFill>
              </a:rPr>
            </a:b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pPr algn="r"/>
            <a:endParaRPr lang="ru-RU" sz="2800" dirty="0" smtClean="0"/>
          </a:p>
          <a:p>
            <a:pPr algn="r"/>
            <a:r>
              <a:rPr lang="ru-RU" sz="2800" dirty="0" err="1" smtClean="0"/>
              <a:t>Горева</a:t>
            </a:r>
            <a:r>
              <a:rPr lang="ru-RU" sz="2800" dirty="0" smtClean="0"/>
              <a:t> Е.И.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Информационная модель обучения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43108" y="2071678"/>
            <a:ext cx="1643074" cy="30718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500694" y="2071678"/>
            <a:ext cx="2000264" cy="50006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00694" y="2714620"/>
            <a:ext cx="2000264" cy="50006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00694" y="3357562"/>
            <a:ext cx="2000264" cy="50006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00694" y="4000504"/>
            <a:ext cx="2000264" cy="50006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500694" y="4643446"/>
            <a:ext cx="2000264" cy="50006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Арка 17"/>
          <p:cNvSpPr/>
          <p:nvPr/>
        </p:nvSpPr>
        <p:spPr>
          <a:xfrm rot="5400000">
            <a:off x="6000760" y="2357430"/>
            <a:ext cx="3071834" cy="2500330"/>
          </a:xfrm>
          <a:prstGeom prst="blockArc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Арка 23"/>
          <p:cNvSpPr/>
          <p:nvPr/>
        </p:nvSpPr>
        <p:spPr>
          <a:xfrm rot="16200000">
            <a:off x="571472" y="2357430"/>
            <a:ext cx="3071834" cy="2500330"/>
          </a:xfrm>
          <a:prstGeom prst="blockArc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7" name="Прямая со стрелкой 26"/>
          <p:cNvCxnSpPr>
            <a:stCxn id="12" idx="1"/>
          </p:cNvCxnSpPr>
          <p:nvPr/>
        </p:nvCxnSpPr>
        <p:spPr>
          <a:xfrm rot="10800000" flipV="1">
            <a:off x="3786182" y="2321710"/>
            <a:ext cx="1714512" cy="11072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3" idx="1"/>
          </p:cNvCxnSpPr>
          <p:nvPr/>
        </p:nvCxnSpPr>
        <p:spPr>
          <a:xfrm rot="10800000" flipV="1">
            <a:off x="3786182" y="2964652"/>
            <a:ext cx="1714512" cy="5357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4" idx="1"/>
            <a:endCxn id="10" idx="3"/>
          </p:cNvCxnSpPr>
          <p:nvPr/>
        </p:nvCxnSpPr>
        <p:spPr>
          <a:xfrm rot="10800000">
            <a:off x="3786182" y="3607595"/>
            <a:ext cx="17145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5" idx="1"/>
          </p:cNvCxnSpPr>
          <p:nvPr/>
        </p:nvCxnSpPr>
        <p:spPr>
          <a:xfrm rot="10800000">
            <a:off x="3786182" y="3714753"/>
            <a:ext cx="1714512" cy="5357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6" idx="1"/>
          </p:cNvCxnSpPr>
          <p:nvPr/>
        </p:nvCxnSpPr>
        <p:spPr>
          <a:xfrm rot="10800000">
            <a:off x="3786182" y="3786191"/>
            <a:ext cx="1714512" cy="11072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143108" y="3071810"/>
            <a:ext cx="1643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Содержание результатов обучения</a:t>
            </a:r>
            <a:endParaRPr lang="ru-RU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500694" y="214311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цели</a:t>
            </a:r>
            <a:endParaRPr lang="ru-RU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00694" y="278605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методы</a:t>
            </a:r>
            <a:endParaRPr lang="ru-RU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500694" y="342900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содержание</a:t>
            </a:r>
            <a:endParaRPr lang="ru-RU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500694" y="407194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средства</a:t>
            </a:r>
            <a:endParaRPr lang="ru-RU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500694" y="471488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формы</a:t>
            </a:r>
            <a:endParaRPr lang="ru-RU" b="1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7481758" y="3162448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обучение</a:t>
            </a:r>
            <a:endParaRPr lang="ru-RU" sz="2400" dirty="0"/>
          </a:p>
        </p:txBody>
      </p:sp>
      <p:sp>
        <p:nvSpPr>
          <p:cNvPr id="51" name="TextBox 50"/>
          <p:cNvSpPr txBox="1"/>
          <p:nvPr/>
        </p:nvSpPr>
        <p:spPr>
          <a:xfrm rot="16200000">
            <a:off x="219012" y="2995642"/>
            <a:ext cx="1922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Результаты обучения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</a:rPr>
              <a:t/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chemeClr val="accent2">
                    <a:lumMod val="75000"/>
                  </a:schemeClr>
                </a:solidFill>
              </a:rPr>
              <a:t>ФГОС НОО, п.19.2 Планируемые результаты освоения основной образовательной программы начального общего образования должны: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fontAlgn="base">
              <a:buNone/>
            </a:pPr>
            <a:endParaRPr lang="ru-RU" dirty="0" smtClean="0"/>
          </a:p>
          <a:p>
            <a:pPr fontAlgn="base"/>
            <a:r>
              <a:rPr lang="ru-RU" sz="5100" dirty="0" smtClean="0"/>
              <a:t>1) обеспечивать </a:t>
            </a:r>
            <a:r>
              <a:rPr lang="ru-RU" sz="5100" b="1" dirty="0" smtClean="0">
                <a:solidFill>
                  <a:srgbClr val="C00000"/>
                </a:solidFill>
              </a:rPr>
              <a:t>связь </a:t>
            </a:r>
            <a:r>
              <a:rPr lang="ru-RU" sz="5100" dirty="0" smtClean="0"/>
              <a:t>между требованиями </a:t>
            </a:r>
            <a:r>
              <a:rPr lang="ru-RU" sz="5100" b="1" dirty="0" smtClean="0">
                <a:solidFill>
                  <a:srgbClr val="C00000"/>
                </a:solidFill>
              </a:rPr>
              <a:t>Стандарта</a:t>
            </a:r>
            <a:r>
              <a:rPr lang="ru-RU" sz="5100" dirty="0" smtClean="0"/>
              <a:t>, </a:t>
            </a:r>
            <a:r>
              <a:rPr lang="ru-RU" sz="5100" b="1" dirty="0" smtClean="0">
                <a:solidFill>
                  <a:srgbClr val="C00000"/>
                </a:solidFill>
              </a:rPr>
              <a:t>образовательной деятельностью и системой оценки результатов </a:t>
            </a:r>
            <a:r>
              <a:rPr lang="ru-RU" sz="5100" dirty="0" smtClean="0"/>
              <a:t>освоения основной образовательной программы начального общего образования;</a:t>
            </a:r>
            <a:br>
              <a:rPr lang="ru-RU" sz="5100" dirty="0" smtClean="0"/>
            </a:br>
            <a:endParaRPr lang="ru-RU" sz="5100" dirty="0" smtClean="0"/>
          </a:p>
          <a:p>
            <a:pPr fontAlgn="base"/>
            <a:r>
              <a:rPr lang="ru-RU" sz="5100" dirty="0" smtClean="0"/>
              <a:t>2) являться основой для разработки основной образовательной программы начального общего образования организаций, осуществляющих образовательную деятельность;</a:t>
            </a:r>
            <a:br>
              <a:rPr lang="ru-RU" sz="5100" dirty="0" smtClean="0"/>
            </a:br>
            <a:endParaRPr lang="ru-RU" sz="5100" dirty="0" smtClean="0"/>
          </a:p>
          <a:p>
            <a:r>
              <a:rPr lang="ru-RU" sz="5100" dirty="0" smtClean="0"/>
              <a:t>3) являться </a:t>
            </a:r>
            <a:r>
              <a:rPr lang="ru-RU" sz="5100" b="1" dirty="0" smtClean="0">
                <a:solidFill>
                  <a:srgbClr val="C00000"/>
                </a:solidFill>
              </a:rPr>
              <a:t>содержательной и </a:t>
            </a:r>
            <a:r>
              <a:rPr lang="ru-RU" sz="5100" b="1" dirty="0" err="1" smtClean="0">
                <a:solidFill>
                  <a:srgbClr val="C00000"/>
                </a:solidFill>
              </a:rPr>
              <a:t>критериальной</a:t>
            </a:r>
            <a:r>
              <a:rPr lang="ru-RU" sz="5100" b="1" dirty="0" smtClean="0">
                <a:solidFill>
                  <a:srgbClr val="C00000"/>
                </a:solidFill>
              </a:rPr>
              <a:t> основой </a:t>
            </a:r>
            <a:r>
              <a:rPr lang="ru-RU" sz="5100" dirty="0" smtClean="0"/>
              <a:t>для разработки </a:t>
            </a:r>
            <a:r>
              <a:rPr lang="ru-RU" sz="5100" b="1" dirty="0" smtClean="0">
                <a:solidFill>
                  <a:srgbClr val="C00000"/>
                </a:solidFill>
              </a:rPr>
              <a:t>рабочих программ учебных предметов и </a:t>
            </a:r>
            <a:r>
              <a:rPr lang="ru-RU" sz="5100" dirty="0" smtClean="0"/>
              <a:t>учебно-методической литературы, а также для </a:t>
            </a:r>
            <a:r>
              <a:rPr lang="ru-RU" sz="5100" b="1" dirty="0" smtClean="0">
                <a:solidFill>
                  <a:srgbClr val="C00000"/>
                </a:solidFill>
              </a:rPr>
              <a:t>системы оценки качества </a:t>
            </a:r>
            <a:r>
              <a:rPr lang="ru-RU" sz="5100" dirty="0" smtClean="0"/>
              <a:t>освоения обучающимися основной образовательной программы начального общего образования в соответствии с требованиями Стандарта.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9144000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Уровни освоения содержания образования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</a:rPr>
              <a:t>Деятельностное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 содержание образования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Структура учебной деятельности (В.В. Давыдов): </a:t>
            </a:r>
          </a:p>
          <a:p>
            <a:r>
              <a:rPr lang="ru-RU" dirty="0" smtClean="0"/>
              <a:t>постановка учебной задачи</a:t>
            </a:r>
          </a:p>
          <a:p>
            <a:r>
              <a:rPr lang="ru-RU" dirty="0" smtClean="0"/>
              <a:t>преобразование условий задачи</a:t>
            </a:r>
          </a:p>
          <a:p>
            <a:r>
              <a:rPr lang="ru-RU" dirty="0" smtClean="0"/>
              <a:t>моделирование выделенного основания</a:t>
            </a:r>
          </a:p>
          <a:p>
            <a:r>
              <a:rPr lang="ru-RU" dirty="0" smtClean="0"/>
              <a:t>преобразование модели</a:t>
            </a:r>
          </a:p>
          <a:p>
            <a:r>
              <a:rPr lang="ru-RU" dirty="0" smtClean="0"/>
              <a:t>построение системы частных задач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контроль</a:t>
            </a:r>
            <a:r>
              <a:rPr lang="ru-RU" dirty="0" smtClean="0"/>
              <a:t> за выполнением предыдущих действий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оценка  </a:t>
            </a:r>
            <a:r>
              <a:rPr lang="ru-RU" dirty="0" smtClean="0"/>
              <a:t>усвоения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/>
              <a:t>общего способа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</a:rPr>
              <a:t>Деятельностное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 содержание обучения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000240"/>
            <a:ext cx="414340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286380" y="2143116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57818" y="1928802"/>
            <a:ext cx="35004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Как формируется навык?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429256" y="3500438"/>
            <a:ext cx="3429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Что такое учебная задача?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Содержание обучения / достижение результатов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1) </a:t>
            </a:r>
            <a:r>
              <a:rPr lang="ru-RU" sz="3000" dirty="0" smtClean="0"/>
              <a:t>Изучение ООП школы.</a:t>
            </a:r>
          </a:p>
          <a:p>
            <a:r>
              <a:rPr lang="ru-RU" sz="3000" dirty="0" smtClean="0"/>
              <a:t>2)Изучение предметной программы.             </a:t>
            </a:r>
          </a:p>
          <a:p>
            <a:pPr algn="just"/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6858016" y="1785926"/>
            <a:ext cx="500066" cy="714380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7500958" y="2071678"/>
            <a:ext cx="428628" cy="142876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Схема 7"/>
          <p:cNvGraphicFramePr/>
          <p:nvPr/>
        </p:nvGraphicFramePr>
        <p:xfrm>
          <a:off x="142844" y="2500306"/>
          <a:ext cx="8715436" cy="4357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06F071D-F1EF-4D72-BE3D-D195F51D8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graphicEl>
                                              <a:dgm id="{906F071D-F1EF-4D72-BE3D-D195F51D8A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2C7CD7B-067F-4060-A31B-F399C6706B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graphicEl>
                                              <a:dgm id="{22C7CD7B-067F-4060-A31B-F399C6706B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72989E3-5BB0-46CD-A3E6-0477152DD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graphicEl>
                                              <a:dgm id="{A72989E3-5BB0-46CD-A3E6-0477152DD3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91F283B-AD47-4479-A0D5-D7165197DF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>
                                            <p:graphicEl>
                                              <a:dgm id="{F91F283B-AD47-4479-A0D5-D7165197DF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C61CDA3-0FD8-4DBE-B0A3-F39C8C4282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>
                                            <p:graphicEl>
                                              <a:dgm id="{DC61CDA3-0FD8-4DBE-B0A3-F39C8C4282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A023FD0-AAFB-4AC2-919D-EF1E539BA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>
                                            <p:graphicEl>
                                              <a:dgm id="{4A023FD0-AAFB-4AC2-919D-EF1E539BA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DB800F7-6C4B-444C-A3CD-BD4E5AD270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>
                                            <p:graphicEl>
                                              <a:dgm id="{1DB800F7-6C4B-444C-A3CD-BD4E5AD270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CFD1FF2-8F29-44C6-9E6D-DED4461456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>
                                            <p:graphicEl>
                                              <a:dgm id="{4CFD1FF2-8F29-44C6-9E6D-DED4461456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Контроль / годовое планирование содержания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Итоговые и промежуточные результаты (</a:t>
            </a:r>
            <a:r>
              <a:rPr lang="ru-RU" sz="2800" dirty="0" err="1" smtClean="0"/>
              <a:t>метапредметные</a:t>
            </a:r>
            <a:r>
              <a:rPr lang="ru-RU" sz="2800" dirty="0" smtClean="0"/>
              <a:t> и предметные) известны </a:t>
            </a:r>
          </a:p>
          <a:p>
            <a:r>
              <a:rPr lang="ru-RU" sz="2800" dirty="0" smtClean="0"/>
              <a:t> Годовое планирование  </a:t>
            </a:r>
          </a:p>
          <a:p>
            <a:r>
              <a:rPr lang="ru-RU" sz="2800" dirty="0" smtClean="0"/>
              <a:t>Результаты года просматриваются в промежуточном контроле </a:t>
            </a:r>
          </a:p>
          <a:p>
            <a:r>
              <a:rPr lang="ru-RU" sz="2800" dirty="0" smtClean="0"/>
              <a:t> Содержание промежуточного контроля в сумме должно обеспечивать содержание годового контроля, </a:t>
            </a:r>
            <a:r>
              <a:rPr lang="ru-RU" sz="2800" dirty="0" err="1" smtClean="0"/>
              <a:t>метапредметного</a:t>
            </a:r>
            <a:r>
              <a:rPr lang="ru-RU" sz="2800" dirty="0" smtClean="0"/>
              <a:t> и предметного 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Перенос с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</a:rPr>
              <a:t>макрорезультатов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</a:rPr>
              <a:t>микрорезультаты</a:t>
            </a:r>
            <a:r>
              <a:rPr lang="ru-RU" sz="2800" dirty="0" smtClean="0"/>
              <a:t>. </a:t>
            </a:r>
            <a:endParaRPr lang="ru-RU" sz="28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7643834" y="2214554"/>
            <a:ext cx="428628" cy="142876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4857752" y="2714620"/>
            <a:ext cx="428628" cy="142876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5286380" y="3643314"/>
            <a:ext cx="428628" cy="142876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ФГОС  и КОД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- </a:t>
            </a:r>
            <a:r>
              <a:rPr lang="ru-RU" sz="3000" dirty="0" smtClean="0"/>
              <a:t>расширены объекты контрольно - оценочной деятельности;</a:t>
            </a:r>
          </a:p>
          <a:p>
            <a:pPr algn="just"/>
            <a:r>
              <a:rPr lang="ru-RU" sz="3000" dirty="0" smtClean="0"/>
              <a:t>- выделены процедуры оценки достижений обучающихся и оценки эффективности деятельности ОУ;</a:t>
            </a:r>
          </a:p>
          <a:p>
            <a:pPr algn="just"/>
            <a:r>
              <a:rPr lang="ru-RU" sz="3000" dirty="0" smtClean="0"/>
              <a:t>- повышен уровень требований к культуре педагогических измерений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Примерная ООП НОО: 1.3 Система оценки достижения планируемых результатов освоения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основной образовательной программы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Система оценки предусматривает </a:t>
            </a:r>
            <a:r>
              <a:rPr lang="ru-RU" b="1" dirty="0" smtClean="0"/>
              <a:t>уровневый подход</a:t>
            </a:r>
            <a:r>
              <a:rPr lang="ru-RU" dirty="0" smtClean="0"/>
              <a:t> к представлению планируемых результатов и инструментарию для оценки их достижения. </a:t>
            </a:r>
          </a:p>
          <a:p>
            <a:pPr algn="just"/>
            <a:r>
              <a:rPr lang="ru-RU" dirty="0" smtClean="0"/>
              <a:t>Согласно этому подходу за </a:t>
            </a:r>
            <a:r>
              <a:rPr lang="ru-RU" u="sng" dirty="0" smtClean="0"/>
              <a:t>точку отсчёта </a:t>
            </a:r>
            <a:r>
              <a:rPr lang="ru-RU" dirty="0" smtClean="0"/>
              <a:t>принимается не «идеальный образец», отсчитывая от которого «методом вычитания» и фиксируя допущенные ошибки и недочёты формируется сегодня оценка ученика, а </a:t>
            </a:r>
            <a:r>
              <a:rPr lang="ru-RU" b="1" dirty="0" smtClean="0">
                <a:solidFill>
                  <a:srgbClr val="C00000"/>
                </a:solidFill>
              </a:rPr>
              <a:t>необходимый для продолжения образования и реально достигаемый большинством обучающихся опорный уровень образовательных достижений.</a:t>
            </a:r>
            <a:r>
              <a:rPr lang="ru-RU" b="1" u="sng" dirty="0" smtClean="0">
                <a:solidFill>
                  <a:srgbClr val="C00000"/>
                </a:solidFill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Современное российское образование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/>
              <a:t> </a:t>
            </a:r>
            <a:r>
              <a:rPr lang="ru-RU" sz="3600" dirty="0" smtClean="0"/>
              <a:t>усиление внимания к вопросу качества образования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Примерная ООП НОО: 1.3 Система оценки достижения планируемых результатов освоения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основной образовательной программы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3000" u="sng" dirty="0" smtClean="0"/>
              <a:t>Достижение</a:t>
            </a:r>
            <a:r>
              <a:rPr lang="ru-RU" sz="3000" dirty="0" smtClean="0"/>
              <a:t> этого опорного уровня интерпретируется как </a:t>
            </a:r>
            <a:r>
              <a:rPr lang="ru-RU" sz="3000" b="1" dirty="0" smtClean="0">
                <a:solidFill>
                  <a:srgbClr val="C00000"/>
                </a:solidFill>
              </a:rPr>
              <a:t>безусловный учебный успех ребёнка</a:t>
            </a:r>
            <a:r>
              <a:rPr lang="ru-RU" sz="3000" dirty="0" smtClean="0"/>
              <a:t>, как исполнение им требований ФГОС НОО. А </a:t>
            </a:r>
            <a:r>
              <a:rPr lang="ru-RU" sz="3000" b="1" dirty="0" smtClean="0">
                <a:solidFill>
                  <a:srgbClr val="C00000"/>
                </a:solidFill>
              </a:rPr>
              <a:t>оценка индивидуальных образовательных достижений ведётся «методом сложения»,</a:t>
            </a:r>
            <a:r>
              <a:rPr lang="ru-RU" sz="3000" dirty="0" smtClean="0"/>
              <a:t> при котором фиксируется достижение опорного уровня и его превышение. Это позволяет поощрять продвижения обучающихся, </a:t>
            </a:r>
            <a:r>
              <a:rPr lang="ru-RU" sz="3000" u="sng" dirty="0" smtClean="0">
                <a:solidFill>
                  <a:srgbClr val="C00000"/>
                </a:solidFill>
              </a:rPr>
              <a:t>выстраивать</a:t>
            </a:r>
            <a:r>
              <a:rPr lang="ru-RU" sz="3000" dirty="0" smtClean="0"/>
              <a:t> </a:t>
            </a:r>
            <a:r>
              <a:rPr lang="ru-RU" sz="3000" u="sng" dirty="0" smtClean="0">
                <a:solidFill>
                  <a:srgbClr val="C00000"/>
                </a:solidFill>
              </a:rPr>
              <a:t>индивидуальные траектории движения </a:t>
            </a:r>
            <a:r>
              <a:rPr lang="ru-RU" sz="3000" dirty="0" smtClean="0"/>
              <a:t>с учётом зоны ближайшего развития.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Управление качеством образования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785786" y="3214686"/>
            <a:ext cx="2857520" cy="1643074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4143372" y="3286124"/>
            <a:ext cx="2857520" cy="1571636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57224" y="3500438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286248" y="3500438"/>
            <a:ext cx="20717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Контроль результата</a:t>
            </a:r>
            <a:endParaRPr lang="ru-RU" sz="2800" dirty="0" smtClean="0"/>
          </a:p>
          <a:p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28662" y="3643314"/>
            <a:ext cx="2143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Контроль процесса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11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n>
                  <a:solidFill>
                    <a:srgbClr val="C0000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Выводы </a:t>
            </a:r>
            <a:endParaRPr lang="ru-RU" sz="3600" dirty="0">
              <a:ln>
                <a:solidFill>
                  <a:srgbClr val="C00000"/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r>
              <a:rPr lang="ru-RU" sz="2800" dirty="0" smtClean="0"/>
              <a:t>		 Система контроля и оценки затрагивает теперь не только </a:t>
            </a:r>
            <a:r>
              <a:rPr lang="ru-RU" sz="2800" b="1" dirty="0" smtClean="0">
                <a:solidFill>
                  <a:srgbClr val="C00000"/>
                </a:solidFill>
              </a:rPr>
              <a:t>учащихся</a:t>
            </a:r>
            <a:r>
              <a:rPr lang="ru-RU" sz="2800" dirty="0" smtClean="0"/>
              <a:t>, но также </a:t>
            </a:r>
            <a:r>
              <a:rPr lang="ru-RU" sz="2800" b="1" dirty="0" smtClean="0">
                <a:solidFill>
                  <a:srgbClr val="C00000"/>
                </a:solidFill>
              </a:rPr>
              <a:t>учреждения</a:t>
            </a:r>
            <a:r>
              <a:rPr lang="ru-RU" sz="2800" dirty="0" smtClean="0"/>
              <a:t>, </a:t>
            </a:r>
            <a:r>
              <a:rPr lang="ru-RU" sz="2800" b="1" dirty="0" smtClean="0">
                <a:solidFill>
                  <a:srgbClr val="C00000"/>
                </a:solidFill>
              </a:rPr>
              <a:t>преподавателей</a:t>
            </a:r>
            <a:r>
              <a:rPr lang="ru-RU" sz="2800" dirty="0" smtClean="0"/>
              <a:t> и </a:t>
            </a:r>
            <a:r>
              <a:rPr lang="ru-RU" sz="2800" b="1" dirty="0" smtClean="0">
                <a:solidFill>
                  <a:srgbClr val="C00000"/>
                </a:solidFill>
              </a:rPr>
              <a:t>систему образования </a:t>
            </a:r>
            <a:r>
              <a:rPr lang="ru-RU" sz="2800" dirty="0" smtClean="0"/>
              <a:t>в целом: при этом образовательные достижения учащихся остаются в центре внимания, и не сводятся лишь к знаниям, умениям и навыкам.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3108" y="2967335"/>
            <a:ext cx="457203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внимание!</a:t>
            </a:r>
            <a:endParaRPr lang="ru-RU" sz="4000" b="1" cap="none" spc="0" dirty="0">
              <a:ln w="17780" cmpd="sng">
                <a:solidFill>
                  <a:srgbClr val="C00000"/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Федеральный закон «Об образовании в Российской Федерации» (2012 г.)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u="sng" dirty="0" smtClean="0"/>
              <a:t>Качество образования</a:t>
            </a:r>
            <a:r>
              <a:rPr lang="ru-RU" dirty="0" smtClean="0"/>
              <a:t> - комплексная характеристика образовательной деятельности и подготовки обучающегося, выражающая степень их соответствия федеральным государственным образовательным стандартам, образовательным стандартам, федеральным государственным требованиям и (или) потребностям физического или юридического лица, в интересах которого осуществляется образовательная деятельность, в том числе </a:t>
            </a:r>
            <a:r>
              <a:rPr lang="ru-RU" b="1" dirty="0" smtClean="0">
                <a:solidFill>
                  <a:srgbClr val="C00000"/>
                </a:solidFill>
              </a:rPr>
              <a:t>степень достижения планируемых результатов образовательной программы </a:t>
            </a:r>
            <a:r>
              <a:rPr lang="ru-RU" dirty="0" smtClean="0"/>
              <a:t>(ст.2).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Приоритетные задачи развития образования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000" dirty="0" smtClean="0"/>
              <a:t>Проект государственной программы </a:t>
            </a:r>
            <a:r>
              <a:rPr lang="ru-RU" sz="3000" b="1" dirty="0" smtClean="0"/>
              <a:t>«Образование и развитие инновационной экономики: внедрение современной модели образования в 2009-2012 годы»:</a:t>
            </a:r>
          </a:p>
          <a:p>
            <a:pPr algn="just">
              <a:buNone/>
            </a:pPr>
            <a:r>
              <a:rPr lang="ru-RU" sz="3000" b="1" dirty="0" smtClean="0"/>
              <a:t> </a:t>
            </a:r>
            <a:r>
              <a:rPr lang="ru-RU" sz="3000" dirty="0" smtClean="0"/>
              <a:t>- формирование механизмов оценки качества  и </a:t>
            </a:r>
            <a:r>
              <a:rPr lang="ru-RU" sz="3000" dirty="0" err="1" smtClean="0"/>
              <a:t>востребованности</a:t>
            </a:r>
            <a:r>
              <a:rPr lang="ru-RU" sz="3000" dirty="0" smtClean="0"/>
              <a:t> образовательных услуг с участием потребителей;</a:t>
            </a:r>
          </a:p>
          <a:p>
            <a:pPr algn="just">
              <a:buNone/>
            </a:pPr>
            <a:r>
              <a:rPr lang="ru-RU" sz="3000" dirty="0" smtClean="0"/>
              <a:t>- участие в международных сопоставительных исследованиях;</a:t>
            </a:r>
          </a:p>
          <a:p>
            <a:pPr algn="just">
              <a:buNone/>
            </a:pPr>
            <a:r>
              <a:rPr lang="ru-RU" sz="3000" dirty="0" smtClean="0"/>
              <a:t>- внешняя и внутренняя система оценки качества образования.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Парадигма изменений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3825E1-B919-4310-95C4-D67DB0EE34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1F3825E1-B919-4310-95C4-D67DB0EE34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53587E-9FE5-4959-ABD0-4428B1877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C853587E-9FE5-4959-ABD0-4428B18778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Парадигма изменений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В 90 годы 20 столетия </a:t>
            </a:r>
          </a:p>
          <a:p>
            <a:pPr algn="just"/>
            <a:r>
              <a:rPr lang="ru-RU" sz="2800" dirty="0" smtClean="0"/>
              <a:t>разработка </a:t>
            </a:r>
            <a:r>
              <a:rPr lang="ru-RU" sz="2800" b="1" dirty="0" smtClean="0">
                <a:solidFill>
                  <a:srgbClr val="C00000"/>
                </a:solidFill>
              </a:rPr>
              <a:t>целей обучения </a:t>
            </a:r>
            <a:r>
              <a:rPr lang="ru-RU" sz="2800" dirty="0" smtClean="0"/>
              <a:t>как </a:t>
            </a:r>
            <a:r>
              <a:rPr lang="ru-RU" sz="2800" b="1" dirty="0" smtClean="0">
                <a:solidFill>
                  <a:srgbClr val="C00000"/>
                </a:solidFill>
              </a:rPr>
              <a:t>исходного компонента всей системы обучения;</a:t>
            </a:r>
          </a:p>
          <a:p>
            <a:pPr algn="just"/>
            <a:r>
              <a:rPr lang="ru-RU" sz="2800" dirty="0" smtClean="0"/>
              <a:t>на первый план вместо традиционной цели усвоения предметных ЗУН выходят </a:t>
            </a:r>
            <a:r>
              <a:rPr lang="ru-RU" sz="2800" b="1" dirty="0" smtClean="0">
                <a:solidFill>
                  <a:srgbClr val="C00000"/>
                </a:solidFill>
              </a:rPr>
              <a:t>цели развития личности ребёнка на основе формирования учебной деятельности, овладение ключевыми компетенциями.</a:t>
            </a:r>
            <a:endParaRPr lang="ru-RU" sz="2800" dirty="0" smtClean="0">
              <a:solidFill>
                <a:srgbClr val="C00000"/>
              </a:solidFill>
            </a:endParaRP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Развивающее обучение и ФГОС НОО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/>
              <a:t>		</a:t>
            </a:r>
            <a:r>
              <a:rPr lang="ru-RU" dirty="0" smtClean="0"/>
              <a:t>Базовое положение </a:t>
            </a:r>
            <a:r>
              <a:rPr lang="ru-RU" dirty="0" err="1" smtClean="0"/>
              <a:t>системно-деятельностного</a:t>
            </a:r>
            <a:r>
              <a:rPr lang="ru-RU" dirty="0" smtClean="0"/>
              <a:t> подхода: (</a:t>
            </a:r>
            <a:r>
              <a:rPr lang="ru-RU" dirty="0" err="1" smtClean="0"/>
              <a:t>Л.С.Выготский</a:t>
            </a:r>
            <a:r>
              <a:rPr lang="ru-RU" dirty="0" smtClean="0"/>
              <a:t>, А.Н.Леонтьев, </a:t>
            </a:r>
            <a:r>
              <a:rPr lang="ru-RU" dirty="0" err="1" smtClean="0"/>
              <a:t>Д.Б.Эльконин</a:t>
            </a:r>
            <a:r>
              <a:rPr lang="ru-RU" dirty="0" smtClean="0"/>
              <a:t>, П.Я.Гальперин, </a:t>
            </a:r>
            <a:r>
              <a:rPr lang="ru-RU" dirty="0" err="1" smtClean="0"/>
              <a:t>Л.В.Занков</a:t>
            </a:r>
            <a:r>
              <a:rPr lang="ru-RU" dirty="0" smtClean="0"/>
              <a:t>, В.В.Давыдов, </a:t>
            </a:r>
            <a:r>
              <a:rPr lang="ru-RU" dirty="0" err="1" smtClean="0"/>
              <a:t>А.Г.Асмолов</a:t>
            </a:r>
            <a:r>
              <a:rPr lang="ru-RU" dirty="0" smtClean="0"/>
              <a:t> и др.).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развитие личности </a:t>
            </a:r>
            <a:r>
              <a:rPr lang="ru-RU" dirty="0" smtClean="0"/>
              <a:t>в системе образования обеспечивается формированием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универсальных учебных действий</a:t>
            </a:r>
            <a:r>
              <a:rPr lang="ru-RU" dirty="0" smtClean="0"/>
              <a:t>, выступающих в качестве основы образовательного и воспитательного процесса. В этой идее учитывается опыт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компетентностного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подхода</a:t>
            </a:r>
            <a:r>
              <a:rPr lang="ru-RU" dirty="0" smtClean="0"/>
              <a:t>, а именно, достижение учащимися способности эффективно использовать на практике полученные знания и навыки.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ФГОС НОО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 соответствии со Стандартом при получении начального общего образования осуществляется: … формирование основ умения учиться и способности к организации своей деятельности – </a:t>
            </a:r>
          </a:p>
          <a:p>
            <a:r>
              <a:rPr lang="ru-RU" dirty="0" smtClean="0"/>
              <a:t>1) умение принимать, </a:t>
            </a:r>
          </a:p>
          <a:p>
            <a:r>
              <a:rPr lang="ru-RU" dirty="0" smtClean="0"/>
              <a:t>2) сохранять цели и </a:t>
            </a:r>
          </a:p>
          <a:p>
            <a:r>
              <a:rPr lang="ru-RU" dirty="0" smtClean="0"/>
              <a:t>3) следовать им в учебной деятельности, </a:t>
            </a:r>
          </a:p>
          <a:p>
            <a:r>
              <a:rPr lang="ru-RU" dirty="0" smtClean="0"/>
              <a:t>4) планировать свою деятельность, </a:t>
            </a:r>
          </a:p>
          <a:p>
            <a:r>
              <a:rPr lang="ru-RU" dirty="0" smtClean="0"/>
              <a:t>5) </a:t>
            </a:r>
            <a:r>
              <a:rPr lang="ru-RU" b="1" dirty="0" smtClean="0"/>
              <a:t>осуществлять ее контроль и </a:t>
            </a:r>
            <a:endParaRPr lang="ru-RU" dirty="0" smtClean="0"/>
          </a:p>
          <a:p>
            <a:r>
              <a:rPr lang="ru-RU" dirty="0" smtClean="0"/>
              <a:t>6)</a:t>
            </a:r>
            <a:r>
              <a:rPr lang="ru-RU" b="1" dirty="0" smtClean="0"/>
              <a:t> оценку, </a:t>
            </a:r>
            <a:endParaRPr lang="ru-RU" dirty="0" smtClean="0"/>
          </a:p>
          <a:p>
            <a:r>
              <a:rPr lang="ru-RU" dirty="0" smtClean="0"/>
              <a:t>7) взаимодействовать с педагогом и сверстниками в учебной деятельности;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Новая педагогическая категория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7" y="1857364"/>
          <a:ext cx="8258204" cy="44291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14709"/>
                <a:gridCol w="5043495"/>
              </a:tblGrid>
              <a:tr h="83886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Результаты образования  (раньше)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Результаты освоения ООП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59028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Выражение достижения</a:t>
                      </a:r>
                      <a:r>
                        <a:rPr lang="ru-RU" sz="2400" baseline="0" dirty="0" smtClean="0"/>
                        <a:t> целей образования.</a:t>
                      </a:r>
                    </a:p>
                    <a:p>
                      <a:r>
                        <a:rPr lang="ru-RU" sz="2400" b="1" dirty="0" smtClean="0"/>
                        <a:t>Производные</a:t>
                      </a:r>
                      <a:r>
                        <a:rPr lang="ru-RU" sz="2400" dirty="0" smtClean="0"/>
                        <a:t> от содержания целей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Самостоятельное </a:t>
                      </a:r>
                      <a:r>
                        <a:rPr lang="ru-RU" sz="2400" dirty="0" smtClean="0"/>
                        <a:t>понятие.</a:t>
                      </a:r>
                    </a:p>
                    <a:p>
                      <a:r>
                        <a:rPr lang="ru-RU" sz="2400" b="1" dirty="0" smtClean="0"/>
                        <a:t>Конкретизируют и структурируют </a:t>
                      </a:r>
                      <a:r>
                        <a:rPr lang="ru-RU" sz="2400" dirty="0" smtClean="0"/>
                        <a:t>предполагаемые достижения в образовательном процессе.</a:t>
                      </a:r>
                    </a:p>
                    <a:p>
                      <a:r>
                        <a:rPr lang="ru-RU" sz="2400" dirty="0" smtClean="0"/>
                        <a:t>Указывает на </a:t>
                      </a:r>
                      <a:r>
                        <a:rPr lang="ru-RU" sz="2400" b="1" dirty="0" smtClean="0"/>
                        <a:t>типы и уровни </a:t>
                      </a:r>
                      <a:r>
                        <a:rPr lang="ru-RU" sz="2400" dirty="0" smtClean="0"/>
                        <a:t>этих достижений.</a:t>
                      </a:r>
                    </a:p>
                    <a:p>
                      <a:r>
                        <a:rPr lang="ru-RU" sz="2400" b="1" dirty="0" smtClean="0"/>
                        <a:t>Норма для достижения</a:t>
                      </a:r>
                      <a:r>
                        <a:rPr lang="ru-RU" sz="2400" dirty="0" smtClean="0"/>
                        <a:t>, отражается в предметных</a:t>
                      </a:r>
                      <a:r>
                        <a:rPr lang="ru-RU" sz="2400" baseline="0" dirty="0" smtClean="0"/>
                        <a:t> методических системах, программах, УМК.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654</Words>
  <Application>Microsoft Office PowerPoint</Application>
  <PresentationFormat>Экран (4:3)</PresentationFormat>
  <Paragraphs>106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    Цели и содержание начального общего образования как основание построения системы контроля и оценки образовательных достижений младших школьников  </vt:lpstr>
      <vt:lpstr>Современное российское образование</vt:lpstr>
      <vt:lpstr>Федеральный закон «Об образовании в Российской Федерации» (2012 г.)</vt:lpstr>
      <vt:lpstr>  Приоритетные задачи развития образования </vt:lpstr>
      <vt:lpstr>Парадигма изменений</vt:lpstr>
      <vt:lpstr>Парадигма изменений</vt:lpstr>
      <vt:lpstr>Развивающее обучение и ФГОС НОО</vt:lpstr>
      <vt:lpstr>ФГОС НОО</vt:lpstr>
      <vt:lpstr>Новая педагогическая категория</vt:lpstr>
      <vt:lpstr>Информационная модель обучения</vt:lpstr>
      <vt:lpstr> ФГОС НОО, п.19.2 Планируемые результаты освоения основной образовательной программы начального общего образования должны: </vt:lpstr>
      <vt:lpstr>Слайд 12</vt:lpstr>
      <vt:lpstr>Уровни освоения содержания образования</vt:lpstr>
      <vt:lpstr>Деятельностное содержание образования</vt:lpstr>
      <vt:lpstr>Деятельностное содержание обучения</vt:lpstr>
      <vt:lpstr>Содержание обучения / достижение результатов</vt:lpstr>
      <vt:lpstr>Контроль / годовое планирование содержания</vt:lpstr>
      <vt:lpstr>ФГОС  и КОД</vt:lpstr>
      <vt:lpstr>Примерная ООП НОО: 1.3 Система оценки достижения планируемых результатов освоения основной образовательной программы</vt:lpstr>
      <vt:lpstr>Примерная ООП НОО: 1.3 Система оценки достижения планируемых результатов освоения основной образовательной программы</vt:lpstr>
      <vt:lpstr>Управление качеством образования</vt:lpstr>
      <vt:lpstr>Выводы 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Оценочная деятельность учителя начальных классов.  Портфель достижений</dc:title>
  <dc:creator>пк</dc:creator>
  <cp:lastModifiedBy>пк</cp:lastModifiedBy>
  <cp:revision>124</cp:revision>
  <dcterms:created xsi:type="dcterms:W3CDTF">2016-06-14T03:32:10Z</dcterms:created>
  <dcterms:modified xsi:type="dcterms:W3CDTF">2017-02-04T05:57:13Z</dcterms:modified>
</cp:coreProperties>
</file>